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77" r:id="rId6"/>
    <p:sldId id="264" r:id="rId7"/>
    <p:sldId id="293" r:id="rId8"/>
    <p:sldId id="291" r:id="rId9"/>
    <p:sldId id="295" r:id="rId10"/>
    <p:sldId id="296" r:id="rId11"/>
    <p:sldId id="297" r:id="rId12"/>
    <p:sldId id="303" r:id="rId13"/>
    <p:sldId id="298" r:id="rId14"/>
    <p:sldId id="299" r:id="rId15"/>
    <p:sldId id="300" r:id="rId16"/>
    <p:sldId id="301" r:id="rId17"/>
    <p:sldId id="302" r:id="rId18"/>
    <p:sldId id="268" r:id="rId19"/>
    <p:sldId id="262" r:id="rId20"/>
    <p:sldId id="279" r:id="rId21"/>
    <p:sldId id="304" r:id="rId22"/>
    <p:sldId id="305" r:id="rId23"/>
    <p:sldId id="292" r:id="rId24"/>
    <p:sldId id="308" r:id="rId25"/>
    <p:sldId id="307"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860DED-CE1B-4023-A84D-426BF73C8A68}" v="6" dt="2024-04-26T12:55:48.563"/>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3204" autoAdjust="0"/>
  </p:normalViewPr>
  <p:slideViewPr>
    <p:cSldViewPr snapToGrid="0">
      <p:cViewPr>
        <p:scale>
          <a:sx n="87" d="100"/>
          <a:sy n="87" d="100"/>
        </p:scale>
        <p:origin x="51" y="35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varado Salgado, Juliane P (US)" userId="90371303-39a8-4df9-8407-8bc6bb9c9c32" providerId="ADAL" clId="{FC25076F-4897-47D6-94D8-0DCBAE086586}"/>
    <pc:docChg chg="undo custSel addSld delSld modSld sldOrd">
      <pc:chgData name="Alvarado Salgado, Juliane P (US)" userId="90371303-39a8-4df9-8407-8bc6bb9c9c32" providerId="ADAL" clId="{FC25076F-4897-47D6-94D8-0DCBAE086586}" dt="2024-04-24T20:42:45.192" v="2946" actId="1076"/>
      <pc:docMkLst>
        <pc:docMk/>
      </pc:docMkLst>
      <pc:sldChg chg="del">
        <pc:chgData name="Alvarado Salgado, Juliane P (US)" userId="90371303-39a8-4df9-8407-8bc6bb9c9c32" providerId="ADAL" clId="{FC25076F-4897-47D6-94D8-0DCBAE086586}" dt="2024-04-23T18:08:38.944" v="1906" actId="2696"/>
        <pc:sldMkLst>
          <pc:docMk/>
          <pc:sldMk cId="566997565" sldId="260"/>
        </pc:sldMkLst>
      </pc:sldChg>
      <pc:sldChg chg="addSp delSp modSp mod">
        <pc:chgData name="Alvarado Salgado, Juliane P (US)" userId="90371303-39a8-4df9-8407-8bc6bb9c9c32" providerId="ADAL" clId="{FC25076F-4897-47D6-94D8-0DCBAE086586}" dt="2024-04-23T17:42:02.713" v="1659" actId="1076"/>
        <pc:sldMkLst>
          <pc:docMk/>
          <pc:sldMk cId="1593920805" sldId="262"/>
        </pc:sldMkLst>
        <pc:spChg chg="mod">
          <ac:chgData name="Alvarado Salgado, Juliane P (US)" userId="90371303-39a8-4df9-8407-8bc6bb9c9c32" providerId="ADAL" clId="{FC25076F-4897-47D6-94D8-0DCBAE086586}" dt="2024-04-23T17:39:43.297" v="1618" actId="20577"/>
          <ac:spMkLst>
            <pc:docMk/>
            <pc:sldMk cId="1593920805" sldId="262"/>
            <ac:spMk id="2" creationId="{75031FE9-9059-4FE8-B4AC-9771F23A1B89}"/>
          </ac:spMkLst>
        </pc:spChg>
        <pc:spChg chg="add mod">
          <ac:chgData name="Alvarado Salgado, Juliane P (US)" userId="90371303-39a8-4df9-8407-8bc6bb9c9c32" providerId="ADAL" clId="{FC25076F-4897-47D6-94D8-0DCBAE086586}" dt="2024-04-23T17:42:02.713" v="1659" actId="1076"/>
          <ac:spMkLst>
            <pc:docMk/>
            <pc:sldMk cId="1593920805" sldId="262"/>
            <ac:spMk id="4" creationId="{52698880-88E9-D71C-58F7-7DDF824CB193}"/>
          </ac:spMkLst>
        </pc:spChg>
        <pc:spChg chg="add del mod">
          <ac:chgData name="Alvarado Salgado, Juliane P (US)" userId="90371303-39a8-4df9-8407-8bc6bb9c9c32" providerId="ADAL" clId="{FC25076F-4897-47D6-94D8-0DCBAE086586}" dt="2024-04-23T17:41:43.462" v="1653" actId="21"/>
          <ac:spMkLst>
            <pc:docMk/>
            <pc:sldMk cId="1593920805" sldId="262"/>
            <ac:spMk id="6" creationId="{44603B77-9B9E-9C34-A0FD-0673AACA78AB}"/>
          </ac:spMkLst>
        </pc:spChg>
        <pc:spChg chg="del mod">
          <ac:chgData name="Alvarado Salgado, Juliane P (US)" userId="90371303-39a8-4df9-8407-8bc6bb9c9c32" providerId="ADAL" clId="{FC25076F-4897-47D6-94D8-0DCBAE086586}" dt="2024-04-23T17:41:46.486" v="1654" actId="21"/>
          <ac:spMkLst>
            <pc:docMk/>
            <pc:sldMk cId="1593920805" sldId="262"/>
            <ac:spMk id="8" creationId="{87441910-6501-5C60-C05A-BAFF34C25798}"/>
          </ac:spMkLst>
        </pc:spChg>
        <pc:picChg chg="add mod">
          <ac:chgData name="Alvarado Salgado, Juliane P (US)" userId="90371303-39a8-4df9-8407-8bc6bb9c9c32" providerId="ADAL" clId="{FC25076F-4897-47D6-94D8-0DCBAE086586}" dt="2024-04-23T17:41:58.433" v="1658" actId="1076"/>
          <ac:picMkLst>
            <pc:docMk/>
            <pc:sldMk cId="1593920805" sldId="262"/>
            <ac:picMk id="3" creationId="{239BC688-12A7-41BA-D84F-1BD14BD5360F}"/>
          </ac:picMkLst>
        </pc:picChg>
        <pc:picChg chg="del">
          <ac:chgData name="Alvarado Salgado, Juliane P (US)" userId="90371303-39a8-4df9-8407-8bc6bb9c9c32" providerId="ADAL" clId="{FC25076F-4897-47D6-94D8-0DCBAE086586}" dt="2024-04-23T17:41:37.331" v="1652" actId="21"/>
          <ac:picMkLst>
            <pc:docMk/>
            <pc:sldMk cId="1593920805" sldId="262"/>
            <ac:picMk id="14" creationId="{206549BD-D8AF-D3BE-750E-5F8C50CCB5B9}"/>
          </ac:picMkLst>
        </pc:picChg>
      </pc:sldChg>
      <pc:sldChg chg="addSp delSp modSp mod ord">
        <pc:chgData name="Alvarado Salgado, Juliane P (US)" userId="90371303-39a8-4df9-8407-8bc6bb9c9c32" providerId="ADAL" clId="{FC25076F-4897-47D6-94D8-0DCBAE086586}" dt="2024-04-23T17:40:24.022" v="1630"/>
        <pc:sldMkLst>
          <pc:docMk/>
          <pc:sldMk cId="4151694508" sldId="268"/>
        </pc:sldMkLst>
        <pc:spChg chg="add del mod">
          <ac:chgData name="Alvarado Salgado, Juliane P (US)" userId="90371303-39a8-4df9-8407-8bc6bb9c9c32" providerId="ADAL" clId="{FC25076F-4897-47D6-94D8-0DCBAE086586}" dt="2024-04-23T17:36:51.359" v="1531" actId="21"/>
          <ac:spMkLst>
            <pc:docMk/>
            <pc:sldMk cId="4151694508" sldId="268"/>
            <ac:spMk id="3" creationId="{5C19BAD9-880E-5AAE-917D-4F41038DBC45}"/>
          </ac:spMkLst>
        </pc:spChg>
        <pc:spChg chg="mod">
          <ac:chgData name="Alvarado Salgado, Juliane P (US)" userId="90371303-39a8-4df9-8407-8bc6bb9c9c32" providerId="ADAL" clId="{FC25076F-4897-47D6-94D8-0DCBAE086586}" dt="2024-04-23T17:38:19.689" v="1568" actId="20577"/>
          <ac:spMkLst>
            <pc:docMk/>
            <pc:sldMk cId="4151694508" sldId="268"/>
            <ac:spMk id="4" creationId="{FAD2AE59-5630-4D5C-83A9-4CDEF4D7DCFB}"/>
          </ac:spMkLst>
        </pc:spChg>
        <pc:spChg chg="del mod">
          <ac:chgData name="Alvarado Salgado, Juliane P (US)" userId="90371303-39a8-4df9-8407-8bc6bb9c9c32" providerId="ADAL" clId="{FC25076F-4897-47D6-94D8-0DCBAE086586}" dt="2024-04-23T17:37:23.364" v="1536" actId="21"/>
          <ac:spMkLst>
            <pc:docMk/>
            <pc:sldMk cId="4151694508" sldId="268"/>
            <ac:spMk id="6" creationId="{5A6B31B0-7B84-475D-961F-09C0191F91A2}"/>
          </ac:spMkLst>
        </pc:spChg>
        <pc:spChg chg="del">
          <ac:chgData name="Alvarado Salgado, Juliane P (US)" userId="90371303-39a8-4df9-8407-8bc6bb9c9c32" providerId="ADAL" clId="{FC25076F-4897-47D6-94D8-0DCBAE086586}" dt="2024-04-23T17:36:47.249" v="1530" actId="21"/>
          <ac:spMkLst>
            <pc:docMk/>
            <pc:sldMk cId="4151694508" sldId="268"/>
            <ac:spMk id="8" creationId="{813F3455-E568-40C9-9F4D-8C89F4CD95F8}"/>
          </ac:spMkLst>
        </pc:spChg>
        <pc:spChg chg="add mod">
          <ac:chgData name="Alvarado Salgado, Juliane P (US)" userId="90371303-39a8-4df9-8407-8bc6bb9c9c32" providerId="ADAL" clId="{FC25076F-4897-47D6-94D8-0DCBAE086586}" dt="2024-04-23T17:38:58.252" v="1603" actId="1076"/>
          <ac:spMkLst>
            <pc:docMk/>
            <pc:sldMk cId="4151694508" sldId="268"/>
            <ac:spMk id="9" creationId="{7B36A9B8-05A2-E3CD-01EE-A9E3AE17A184}"/>
          </ac:spMkLst>
        </pc:spChg>
        <pc:picChg chg="add del mod">
          <ac:chgData name="Alvarado Salgado, Juliane P (US)" userId="90371303-39a8-4df9-8407-8bc6bb9c9c32" providerId="ADAL" clId="{FC25076F-4897-47D6-94D8-0DCBAE086586}" dt="2024-04-23T17:38:24.541" v="1569" actId="478"/>
          <ac:picMkLst>
            <pc:docMk/>
            <pc:sldMk cId="4151694508" sldId="268"/>
            <ac:picMk id="5" creationId="{B44DC250-777F-ABE6-DAC0-C17C88388E5A}"/>
          </ac:picMkLst>
        </pc:picChg>
        <pc:picChg chg="add mod">
          <ac:chgData name="Alvarado Salgado, Juliane P (US)" userId="90371303-39a8-4df9-8407-8bc6bb9c9c32" providerId="ADAL" clId="{FC25076F-4897-47D6-94D8-0DCBAE086586}" dt="2024-04-23T17:38:32.828" v="1573" actId="1076"/>
          <ac:picMkLst>
            <pc:docMk/>
            <pc:sldMk cId="4151694508" sldId="268"/>
            <ac:picMk id="10" creationId="{D0DCB639-8E79-4CB6-A900-444A7A636ACB}"/>
          </ac:picMkLst>
        </pc:picChg>
      </pc:sldChg>
      <pc:sldChg chg="delSp modSp mod">
        <pc:chgData name="Alvarado Salgado, Juliane P (US)" userId="90371303-39a8-4df9-8407-8bc6bb9c9c32" providerId="ADAL" clId="{FC25076F-4897-47D6-94D8-0DCBAE086586}" dt="2024-04-24T20:04:47.940" v="2890" actId="21"/>
        <pc:sldMkLst>
          <pc:docMk/>
          <pc:sldMk cId="2436493926" sldId="276"/>
        </pc:sldMkLst>
        <pc:spChg chg="del mod">
          <ac:chgData name="Alvarado Salgado, Juliane P (US)" userId="90371303-39a8-4df9-8407-8bc6bb9c9c32" providerId="ADAL" clId="{FC25076F-4897-47D6-94D8-0DCBAE086586}" dt="2024-04-24T20:04:47.940" v="2890" actId="21"/>
          <ac:spMkLst>
            <pc:docMk/>
            <pc:sldMk cId="2436493926" sldId="276"/>
            <ac:spMk id="3" creationId="{24AFFC60-19C3-4901-93F7-7AAF4C09F8C6}"/>
          </ac:spMkLst>
        </pc:spChg>
      </pc:sldChg>
      <pc:sldChg chg="addSp delSp modSp mod ord">
        <pc:chgData name="Alvarado Salgado, Juliane P (US)" userId="90371303-39a8-4df9-8407-8bc6bb9c9c32" providerId="ADAL" clId="{FC25076F-4897-47D6-94D8-0DCBAE086586}" dt="2024-04-23T17:46:34.548" v="1723" actId="1076"/>
        <pc:sldMkLst>
          <pc:docMk/>
          <pc:sldMk cId="4252466045" sldId="279"/>
        </pc:sldMkLst>
        <pc:spChg chg="add del mod">
          <ac:chgData name="Alvarado Salgado, Juliane P (US)" userId="90371303-39a8-4df9-8407-8bc6bb9c9c32" providerId="ADAL" clId="{FC25076F-4897-47D6-94D8-0DCBAE086586}" dt="2024-04-23T17:42:31.849" v="1689" actId="21"/>
          <ac:spMkLst>
            <pc:docMk/>
            <pc:sldMk cId="4252466045" sldId="279"/>
            <ac:spMk id="3" creationId="{AEE17B0F-8B3D-23AB-D635-BF1C0D8EF1B5}"/>
          </ac:spMkLst>
        </pc:spChg>
        <pc:spChg chg="add mod">
          <ac:chgData name="Alvarado Salgado, Juliane P (US)" userId="90371303-39a8-4df9-8407-8bc6bb9c9c32" providerId="ADAL" clId="{FC25076F-4897-47D6-94D8-0DCBAE086586}" dt="2024-04-23T17:46:34.548" v="1723" actId="1076"/>
          <ac:spMkLst>
            <pc:docMk/>
            <pc:sldMk cId="4252466045" sldId="279"/>
            <ac:spMk id="5" creationId="{AC6395D0-8BFC-3349-F59F-F7BF6BF7DD5D}"/>
          </ac:spMkLst>
        </pc:spChg>
        <pc:spChg chg="del">
          <ac:chgData name="Alvarado Salgado, Juliane P (US)" userId="90371303-39a8-4df9-8407-8bc6bb9c9c32" providerId="ADAL" clId="{FC25076F-4897-47D6-94D8-0DCBAE086586}" dt="2024-04-23T17:42:30.393" v="1688" actId="21"/>
          <ac:spMkLst>
            <pc:docMk/>
            <pc:sldMk cId="4252466045" sldId="279"/>
            <ac:spMk id="7" creationId="{3FF2D739-E475-54F8-C832-F04A983D0F24}"/>
          </ac:spMkLst>
        </pc:spChg>
        <pc:spChg chg="mod">
          <ac:chgData name="Alvarado Salgado, Juliane P (US)" userId="90371303-39a8-4df9-8407-8bc6bb9c9c32" providerId="ADAL" clId="{FC25076F-4897-47D6-94D8-0DCBAE086586}" dt="2024-04-23T17:46:25.395" v="1721" actId="1076"/>
          <ac:spMkLst>
            <pc:docMk/>
            <pc:sldMk cId="4252466045" sldId="279"/>
            <ac:spMk id="8" creationId="{8E323639-65E1-FDBD-1BE3-374BB39C1971}"/>
          </ac:spMkLst>
        </pc:spChg>
        <pc:spChg chg="mod">
          <ac:chgData name="Alvarado Salgado, Juliane P (US)" userId="90371303-39a8-4df9-8407-8bc6bb9c9c32" providerId="ADAL" clId="{FC25076F-4897-47D6-94D8-0DCBAE086586}" dt="2024-04-23T17:42:25.100" v="1687" actId="20577"/>
          <ac:spMkLst>
            <pc:docMk/>
            <pc:sldMk cId="4252466045" sldId="279"/>
            <ac:spMk id="23" creationId="{5FB75C3E-5885-49DD-8190-BB1E8C511A7E}"/>
          </ac:spMkLst>
        </pc:spChg>
        <pc:picChg chg="add mod">
          <ac:chgData name="Alvarado Salgado, Juliane P (US)" userId="90371303-39a8-4df9-8407-8bc6bb9c9c32" providerId="ADAL" clId="{FC25076F-4897-47D6-94D8-0DCBAE086586}" dt="2024-04-23T17:46:31.363" v="1722" actId="1076"/>
          <ac:picMkLst>
            <pc:docMk/>
            <pc:sldMk cId="4252466045" sldId="279"/>
            <ac:picMk id="4" creationId="{BC815FA3-B0DB-FFE6-10E9-7378ABC33346}"/>
          </ac:picMkLst>
        </pc:picChg>
      </pc:sldChg>
      <pc:sldChg chg="modSp del mod ord">
        <pc:chgData name="Alvarado Salgado, Juliane P (US)" userId="90371303-39a8-4df9-8407-8bc6bb9c9c32" providerId="ADAL" clId="{FC25076F-4897-47D6-94D8-0DCBAE086586}" dt="2024-04-23T17:26:00.752" v="1194" actId="2696"/>
        <pc:sldMkLst>
          <pc:docMk/>
          <pc:sldMk cId="1418789964" sldId="286"/>
        </pc:sldMkLst>
        <pc:spChg chg="mod">
          <ac:chgData name="Alvarado Salgado, Juliane P (US)" userId="90371303-39a8-4df9-8407-8bc6bb9c9c32" providerId="ADAL" clId="{FC25076F-4897-47D6-94D8-0DCBAE086586}" dt="2024-04-23T17:25:24.331" v="1186" actId="20577"/>
          <ac:spMkLst>
            <pc:docMk/>
            <pc:sldMk cId="1418789964" sldId="286"/>
            <ac:spMk id="2" creationId="{67708C79-A4AC-4B5D-92DF-600737E4D11A}"/>
          </ac:spMkLst>
        </pc:spChg>
      </pc:sldChg>
      <pc:sldChg chg="addSp delSp modSp add del mod modClrScheme chgLayout">
        <pc:chgData name="Alvarado Salgado, Juliane P (US)" userId="90371303-39a8-4df9-8407-8bc6bb9c9c32" providerId="ADAL" clId="{FC25076F-4897-47D6-94D8-0DCBAE086586}" dt="2024-04-23T17:00:18.779" v="456" actId="700"/>
        <pc:sldMkLst>
          <pc:docMk/>
          <pc:sldMk cId="3003251909" sldId="291"/>
        </pc:sldMkLst>
        <pc:spChg chg="mod ord">
          <ac:chgData name="Alvarado Salgado, Juliane P (US)" userId="90371303-39a8-4df9-8407-8bc6bb9c9c32" providerId="ADAL" clId="{FC25076F-4897-47D6-94D8-0DCBAE086586}" dt="2024-04-23T17:00:18.779" v="456" actId="700"/>
          <ac:spMkLst>
            <pc:docMk/>
            <pc:sldMk cId="3003251909" sldId="291"/>
            <ac:spMk id="2" creationId="{216815C6-3AD0-46E6-A74A-1967BD91AF50}"/>
          </ac:spMkLst>
        </pc:spChg>
        <pc:spChg chg="mod ord">
          <ac:chgData name="Alvarado Salgado, Juliane P (US)" userId="90371303-39a8-4df9-8407-8bc6bb9c9c32" providerId="ADAL" clId="{FC25076F-4897-47D6-94D8-0DCBAE086586}" dt="2024-04-23T17:00:18.779" v="456" actId="700"/>
          <ac:spMkLst>
            <pc:docMk/>
            <pc:sldMk cId="3003251909" sldId="291"/>
            <ac:spMk id="3" creationId="{1901B20D-4C28-4DA3-ABBD-718C22A5E58B}"/>
          </ac:spMkLst>
        </pc:spChg>
        <pc:spChg chg="mod ord">
          <ac:chgData name="Alvarado Salgado, Juliane P (US)" userId="90371303-39a8-4df9-8407-8bc6bb9c9c32" providerId="ADAL" clId="{FC25076F-4897-47D6-94D8-0DCBAE086586}" dt="2024-04-23T17:00:18.779" v="456" actId="700"/>
          <ac:spMkLst>
            <pc:docMk/>
            <pc:sldMk cId="3003251909" sldId="291"/>
            <ac:spMk id="4" creationId="{58D8D8EF-09F7-2BAC-3EC4-6E8F40515A5D}"/>
          </ac:spMkLst>
        </pc:spChg>
        <pc:spChg chg="add del mod ord">
          <ac:chgData name="Alvarado Salgado, Juliane P (US)" userId="90371303-39a8-4df9-8407-8bc6bb9c9c32" providerId="ADAL" clId="{FC25076F-4897-47D6-94D8-0DCBAE086586}" dt="2024-04-23T17:00:18.779" v="456" actId="700"/>
          <ac:spMkLst>
            <pc:docMk/>
            <pc:sldMk cId="3003251909" sldId="291"/>
            <ac:spMk id="5" creationId="{D669F202-61C4-8AFB-7EB9-FDB8145D187E}"/>
          </ac:spMkLst>
        </pc:spChg>
      </pc:sldChg>
      <pc:sldChg chg="addSp delSp modSp mod">
        <pc:chgData name="Alvarado Salgado, Juliane P (US)" userId="90371303-39a8-4df9-8407-8bc6bb9c9c32" providerId="ADAL" clId="{FC25076F-4897-47D6-94D8-0DCBAE086586}" dt="2024-04-24T13:02:03.564" v="2513" actId="20577"/>
        <pc:sldMkLst>
          <pc:docMk/>
          <pc:sldMk cId="2390678392" sldId="292"/>
        </pc:sldMkLst>
        <pc:spChg chg="mod">
          <ac:chgData name="Alvarado Salgado, Juliane P (US)" userId="90371303-39a8-4df9-8407-8bc6bb9c9c32" providerId="ADAL" clId="{FC25076F-4897-47D6-94D8-0DCBAE086586}" dt="2024-04-23T18:07:50.851" v="1863" actId="14100"/>
          <ac:spMkLst>
            <pc:docMk/>
            <pc:sldMk cId="2390678392" sldId="292"/>
            <ac:spMk id="2" creationId="{CC80C883-7528-F9C5-D6FA-15EC059A3021}"/>
          </ac:spMkLst>
        </pc:spChg>
        <pc:spChg chg="add del mod">
          <ac:chgData name="Alvarado Salgado, Juliane P (US)" userId="90371303-39a8-4df9-8407-8bc6bb9c9c32" providerId="ADAL" clId="{FC25076F-4897-47D6-94D8-0DCBAE086586}" dt="2024-04-23T18:07:37.188" v="1859" actId="478"/>
          <ac:spMkLst>
            <pc:docMk/>
            <pc:sldMk cId="2390678392" sldId="292"/>
            <ac:spMk id="5" creationId="{EE19270D-8422-DADE-0C5D-22ECABD9C81A}"/>
          </ac:spMkLst>
        </pc:spChg>
        <pc:spChg chg="mod">
          <ac:chgData name="Alvarado Salgado, Juliane P (US)" userId="90371303-39a8-4df9-8407-8bc6bb9c9c32" providerId="ADAL" clId="{FC25076F-4897-47D6-94D8-0DCBAE086586}" dt="2024-04-24T12:54:00.766" v="2200" actId="20577"/>
          <ac:spMkLst>
            <pc:docMk/>
            <pc:sldMk cId="2390678392" sldId="292"/>
            <ac:spMk id="6" creationId="{3A7E69BA-FC91-08A5-671F-B53E6E989C6F}"/>
          </ac:spMkLst>
        </pc:spChg>
        <pc:spChg chg="add del">
          <ac:chgData name="Alvarado Salgado, Juliane P (US)" userId="90371303-39a8-4df9-8407-8bc6bb9c9c32" providerId="ADAL" clId="{FC25076F-4897-47D6-94D8-0DCBAE086586}" dt="2024-04-24T12:58:52.331" v="2441" actId="22"/>
          <ac:spMkLst>
            <pc:docMk/>
            <pc:sldMk cId="2390678392" sldId="292"/>
            <ac:spMk id="9" creationId="{55518D34-6538-3E5D-A3C4-9370D6C740DD}"/>
          </ac:spMkLst>
        </pc:spChg>
        <pc:spChg chg="add mod">
          <ac:chgData name="Alvarado Salgado, Juliane P (US)" userId="90371303-39a8-4df9-8407-8bc6bb9c9c32" providerId="ADAL" clId="{FC25076F-4897-47D6-94D8-0DCBAE086586}" dt="2024-04-24T13:00:57.911" v="2506" actId="14100"/>
          <ac:spMkLst>
            <pc:docMk/>
            <pc:sldMk cId="2390678392" sldId="292"/>
            <ac:spMk id="10" creationId="{79D59E13-B735-55AB-8446-6CD668B011C6}"/>
          </ac:spMkLst>
        </pc:spChg>
        <pc:spChg chg="mod">
          <ac:chgData name="Alvarado Salgado, Juliane P (US)" userId="90371303-39a8-4df9-8407-8bc6bb9c9c32" providerId="ADAL" clId="{FC25076F-4897-47D6-94D8-0DCBAE086586}" dt="2024-04-24T13:02:03.564" v="2513" actId="20577"/>
          <ac:spMkLst>
            <pc:docMk/>
            <pc:sldMk cId="2390678392" sldId="292"/>
            <ac:spMk id="11" creationId="{D595D4C7-A165-93E7-F98B-37E318C23280}"/>
          </ac:spMkLst>
        </pc:spChg>
        <pc:spChg chg="add del mod">
          <ac:chgData name="Alvarado Salgado, Juliane P (US)" userId="90371303-39a8-4df9-8407-8bc6bb9c9c32" providerId="ADAL" clId="{FC25076F-4897-47D6-94D8-0DCBAE086586}" dt="2024-04-24T13:01:58.867" v="2511"/>
          <ac:spMkLst>
            <pc:docMk/>
            <pc:sldMk cId="2390678392" sldId="292"/>
            <ac:spMk id="12" creationId="{5B443B11-55D7-5CBD-605D-558E32D117EB}"/>
          </ac:spMkLst>
        </pc:spChg>
        <pc:graphicFrameChg chg="del">
          <ac:chgData name="Alvarado Salgado, Juliane P (US)" userId="90371303-39a8-4df9-8407-8bc6bb9c9c32" providerId="ADAL" clId="{FC25076F-4897-47D6-94D8-0DCBAE086586}" dt="2024-04-23T18:07:36.243" v="1858" actId="478"/>
          <ac:graphicFrameMkLst>
            <pc:docMk/>
            <pc:sldMk cId="2390678392" sldId="292"/>
            <ac:graphicFrameMk id="8" creationId="{24EE9911-8AC9-5BE2-4456-0175FD28D083}"/>
          </ac:graphicFrameMkLst>
        </pc:graphicFrameChg>
        <pc:picChg chg="add mod">
          <ac:chgData name="Alvarado Salgado, Juliane P (US)" userId="90371303-39a8-4df9-8407-8bc6bb9c9c32" providerId="ADAL" clId="{FC25076F-4897-47D6-94D8-0DCBAE086586}" dt="2024-04-24T12:52:55.033" v="2140" actId="1076"/>
          <ac:picMkLst>
            <pc:docMk/>
            <pc:sldMk cId="2390678392" sldId="292"/>
            <ac:picMk id="2050" creationId="{0ABBD210-C411-A074-C1BA-77AC5CF37506}"/>
          </ac:picMkLst>
        </pc:picChg>
      </pc:sldChg>
      <pc:sldChg chg="modSp mod">
        <pc:chgData name="Alvarado Salgado, Juliane P (US)" userId="90371303-39a8-4df9-8407-8bc6bb9c9c32" providerId="ADAL" clId="{FC25076F-4897-47D6-94D8-0DCBAE086586}" dt="2024-04-23T16:09:41.355" v="337" actId="20577"/>
        <pc:sldMkLst>
          <pc:docMk/>
          <pc:sldMk cId="534561970" sldId="293"/>
        </pc:sldMkLst>
        <pc:spChg chg="mod">
          <ac:chgData name="Alvarado Salgado, Juliane P (US)" userId="90371303-39a8-4df9-8407-8bc6bb9c9c32" providerId="ADAL" clId="{FC25076F-4897-47D6-94D8-0DCBAE086586}" dt="2024-04-23T16:09:41.355" v="337" actId="20577"/>
          <ac:spMkLst>
            <pc:docMk/>
            <pc:sldMk cId="534561970" sldId="293"/>
            <ac:spMk id="2" creationId="{537E1C88-627C-4655-A4FB-0BB02EDB078A}"/>
          </ac:spMkLst>
        </pc:spChg>
        <pc:spChg chg="mod">
          <ac:chgData name="Alvarado Salgado, Juliane P (US)" userId="90371303-39a8-4df9-8407-8bc6bb9c9c32" providerId="ADAL" clId="{FC25076F-4897-47D6-94D8-0DCBAE086586}" dt="2024-04-23T16:09:35.110" v="335" actId="20577"/>
          <ac:spMkLst>
            <pc:docMk/>
            <pc:sldMk cId="534561970" sldId="293"/>
            <ac:spMk id="3" creationId="{033634FE-ADF0-4BC3-A0A9-447EA9DD096B}"/>
          </ac:spMkLst>
        </pc:spChg>
      </pc:sldChg>
      <pc:sldChg chg="new del">
        <pc:chgData name="Alvarado Salgado, Juliane P (US)" userId="90371303-39a8-4df9-8407-8bc6bb9c9c32" providerId="ADAL" clId="{FC25076F-4897-47D6-94D8-0DCBAE086586}" dt="2024-04-23T16:10:49.458" v="385" actId="2696"/>
        <pc:sldMkLst>
          <pc:docMk/>
          <pc:sldMk cId="1561737360" sldId="294"/>
        </pc:sldMkLst>
      </pc:sldChg>
      <pc:sldChg chg="new del">
        <pc:chgData name="Alvarado Salgado, Juliane P (US)" userId="90371303-39a8-4df9-8407-8bc6bb9c9c32" providerId="ADAL" clId="{FC25076F-4897-47D6-94D8-0DCBAE086586}" dt="2024-04-23T16:11:06.482" v="387" actId="680"/>
        <pc:sldMkLst>
          <pc:docMk/>
          <pc:sldMk cId="2511976704" sldId="294"/>
        </pc:sldMkLst>
      </pc:sldChg>
      <pc:sldChg chg="addSp delSp modSp new del mod">
        <pc:chgData name="Alvarado Salgado, Juliane P (US)" userId="90371303-39a8-4df9-8407-8bc6bb9c9c32" providerId="ADAL" clId="{FC25076F-4897-47D6-94D8-0DCBAE086586}" dt="2024-04-23T17:19:20.355" v="996" actId="2696"/>
        <pc:sldMkLst>
          <pc:docMk/>
          <pc:sldMk cId="3434152858" sldId="294"/>
        </pc:sldMkLst>
        <pc:spChg chg="mod">
          <ac:chgData name="Alvarado Salgado, Juliane P (US)" userId="90371303-39a8-4df9-8407-8bc6bb9c9c32" providerId="ADAL" clId="{FC25076F-4897-47D6-94D8-0DCBAE086586}" dt="2024-04-23T16:11:35.572" v="409" actId="20577"/>
          <ac:spMkLst>
            <pc:docMk/>
            <pc:sldMk cId="3434152858" sldId="294"/>
            <ac:spMk id="2" creationId="{3D7D32B6-6427-EF71-64EC-301BFF87E728}"/>
          </ac:spMkLst>
        </pc:spChg>
        <pc:spChg chg="mod">
          <ac:chgData name="Alvarado Salgado, Juliane P (US)" userId="90371303-39a8-4df9-8407-8bc6bb9c9c32" providerId="ADAL" clId="{FC25076F-4897-47D6-94D8-0DCBAE086586}" dt="2024-04-23T17:14:35.641" v="979" actId="14100"/>
          <ac:spMkLst>
            <pc:docMk/>
            <pc:sldMk cId="3434152858" sldId="294"/>
            <ac:spMk id="3" creationId="{B78DEFA2-5980-53E9-093E-E3024E42DE8A}"/>
          </ac:spMkLst>
        </pc:spChg>
        <pc:spChg chg="del">
          <ac:chgData name="Alvarado Salgado, Juliane P (US)" userId="90371303-39a8-4df9-8407-8bc6bb9c9c32" providerId="ADAL" clId="{FC25076F-4897-47D6-94D8-0DCBAE086586}" dt="2024-04-23T16:11:52.868" v="411" actId="21"/>
          <ac:spMkLst>
            <pc:docMk/>
            <pc:sldMk cId="3434152858" sldId="294"/>
            <ac:spMk id="4" creationId="{A3E0C28C-F53B-168F-4A37-15A7738B3BC3}"/>
          </ac:spMkLst>
        </pc:spChg>
        <pc:spChg chg="add mod">
          <ac:chgData name="Alvarado Salgado, Juliane P (US)" userId="90371303-39a8-4df9-8407-8bc6bb9c9c32" providerId="ADAL" clId="{FC25076F-4897-47D6-94D8-0DCBAE086586}" dt="2024-04-23T17:14:49.744" v="982" actId="1076"/>
          <ac:spMkLst>
            <pc:docMk/>
            <pc:sldMk cId="3434152858" sldId="294"/>
            <ac:spMk id="7" creationId="{4063F73D-3679-2714-E2ED-ADBA85969AE9}"/>
          </ac:spMkLst>
        </pc:spChg>
        <pc:picChg chg="add mod">
          <ac:chgData name="Alvarado Salgado, Juliane P (US)" userId="90371303-39a8-4df9-8407-8bc6bb9c9c32" providerId="ADAL" clId="{FC25076F-4897-47D6-94D8-0DCBAE086586}" dt="2024-04-23T17:14:42.992" v="981" actId="14100"/>
          <ac:picMkLst>
            <pc:docMk/>
            <pc:sldMk cId="3434152858" sldId="294"/>
            <ac:picMk id="6" creationId="{03A198CA-63F9-EAC7-5723-95DC913F185D}"/>
          </ac:picMkLst>
        </pc:picChg>
      </pc:sldChg>
      <pc:sldChg chg="modSp new mod">
        <pc:chgData name="Alvarado Salgado, Juliane P (US)" userId="90371303-39a8-4df9-8407-8bc6bb9c9c32" providerId="ADAL" clId="{FC25076F-4897-47D6-94D8-0DCBAE086586}" dt="2024-04-23T17:09:36.644" v="505" actId="27636"/>
        <pc:sldMkLst>
          <pc:docMk/>
          <pc:sldMk cId="140788460" sldId="295"/>
        </pc:sldMkLst>
        <pc:spChg chg="mod">
          <ac:chgData name="Alvarado Salgado, Juliane P (US)" userId="90371303-39a8-4df9-8407-8bc6bb9c9c32" providerId="ADAL" clId="{FC25076F-4897-47D6-94D8-0DCBAE086586}" dt="2024-04-23T17:08:24.854" v="474" actId="20577"/>
          <ac:spMkLst>
            <pc:docMk/>
            <pc:sldMk cId="140788460" sldId="295"/>
            <ac:spMk id="2" creationId="{0E8DDF89-0036-B0AF-EAD6-9F644E4166CE}"/>
          </ac:spMkLst>
        </pc:spChg>
        <pc:spChg chg="mod">
          <ac:chgData name="Alvarado Salgado, Juliane P (US)" userId="90371303-39a8-4df9-8407-8bc6bb9c9c32" providerId="ADAL" clId="{FC25076F-4897-47D6-94D8-0DCBAE086586}" dt="2024-04-23T17:09:36.644" v="505" actId="27636"/>
          <ac:spMkLst>
            <pc:docMk/>
            <pc:sldMk cId="140788460" sldId="295"/>
            <ac:spMk id="3" creationId="{918B57B8-0226-D5F9-58F5-2F094BDFE837}"/>
          </ac:spMkLst>
        </pc:spChg>
      </pc:sldChg>
      <pc:sldChg chg="modSp add mod ord">
        <pc:chgData name="Alvarado Salgado, Juliane P (US)" userId="90371303-39a8-4df9-8407-8bc6bb9c9c32" providerId="ADAL" clId="{FC25076F-4897-47D6-94D8-0DCBAE086586}" dt="2024-04-23T17:19:15.149" v="995"/>
        <pc:sldMkLst>
          <pc:docMk/>
          <pc:sldMk cId="3188082055" sldId="296"/>
        </pc:sldMkLst>
        <pc:spChg chg="mod">
          <ac:chgData name="Alvarado Salgado, Juliane P (US)" userId="90371303-39a8-4df9-8407-8bc6bb9c9c32" providerId="ADAL" clId="{FC25076F-4897-47D6-94D8-0DCBAE086586}" dt="2024-04-23T17:19:03.003" v="991" actId="20577"/>
          <ac:spMkLst>
            <pc:docMk/>
            <pc:sldMk cId="3188082055" sldId="296"/>
            <ac:spMk id="2" creationId="{3D7D32B6-6427-EF71-64EC-301BFF87E728}"/>
          </ac:spMkLst>
        </pc:spChg>
        <pc:spChg chg="mod">
          <ac:chgData name="Alvarado Salgado, Juliane P (US)" userId="90371303-39a8-4df9-8407-8bc6bb9c9c32" providerId="ADAL" clId="{FC25076F-4897-47D6-94D8-0DCBAE086586}" dt="2024-04-23T17:19:10.425" v="993" actId="1076"/>
          <ac:spMkLst>
            <pc:docMk/>
            <pc:sldMk cId="3188082055" sldId="296"/>
            <ac:spMk id="7" creationId="{4063F73D-3679-2714-E2ED-ADBA85969AE9}"/>
          </ac:spMkLst>
        </pc:spChg>
        <pc:picChg chg="mod">
          <ac:chgData name="Alvarado Salgado, Juliane P (US)" userId="90371303-39a8-4df9-8407-8bc6bb9c9c32" providerId="ADAL" clId="{FC25076F-4897-47D6-94D8-0DCBAE086586}" dt="2024-04-23T17:19:06.481" v="992" actId="1076"/>
          <ac:picMkLst>
            <pc:docMk/>
            <pc:sldMk cId="3188082055" sldId="296"/>
            <ac:picMk id="6" creationId="{03A198CA-63F9-EAC7-5723-95DC913F185D}"/>
          </ac:picMkLst>
        </pc:picChg>
      </pc:sldChg>
      <pc:sldChg chg="addSp delSp modSp add mod">
        <pc:chgData name="Alvarado Salgado, Juliane P (US)" userId="90371303-39a8-4df9-8407-8bc6bb9c9c32" providerId="ADAL" clId="{FC25076F-4897-47D6-94D8-0DCBAE086586}" dt="2024-04-23T17:25:41.783" v="1193" actId="20577"/>
        <pc:sldMkLst>
          <pc:docMk/>
          <pc:sldMk cId="3832693478" sldId="297"/>
        </pc:sldMkLst>
        <pc:spChg chg="mod">
          <ac:chgData name="Alvarado Salgado, Juliane P (US)" userId="90371303-39a8-4df9-8407-8bc6bb9c9c32" providerId="ADAL" clId="{FC25076F-4897-47D6-94D8-0DCBAE086586}" dt="2024-04-23T17:25:41.783" v="1193" actId="20577"/>
          <ac:spMkLst>
            <pc:docMk/>
            <pc:sldMk cId="3832693478" sldId="297"/>
            <ac:spMk id="2" creationId="{3D7D32B6-6427-EF71-64EC-301BFF87E728}"/>
          </ac:spMkLst>
        </pc:spChg>
        <pc:spChg chg="mod">
          <ac:chgData name="Alvarado Salgado, Juliane P (US)" userId="90371303-39a8-4df9-8407-8bc6bb9c9c32" providerId="ADAL" clId="{FC25076F-4897-47D6-94D8-0DCBAE086586}" dt="2024-04-23T17:22:43.166" v="1167" actId="20577"/>
          <ac:spMkLst>
            <pc:docMk/>
            <pc:sldMk cId="3832693478" sldId="297"/>
            <ac:spMk id="3" creationId="{B78DEFA2-5980-53E9-093E-E3024E42DE8A}"/>
          </ac:spMkLst>
        </pc:spChg>
        <pc:spChg chg="mod">
          <ac:chgData name="Alvarado Salgado, Juliane P (US)" userId="90371303-39a8-4df9-8407-8bc6bb9c9c32" providerId="ADAL" clId="{FC25076F-4897-47D6-94D8-0DCBAE086586}" dt="2024-04-23T17:20:10.963" v="1037" actId="1076"/>
          <ac:spMkLst>
            <pc:docMk/>
            <pc:sldMk cId="3832693478" sldId="297"/>
            <ac:spMk id="7" creationId="{4063F73D-3679-2714-E2ED-ADBA85969AE9}"/>
          </ac:spMkLst>
        </pc:spChg>
        <pc:picChg chg="add mod">
          <ac:chgData name="Alvarado Salgado, Juliane P (US)" userId="90371303-39a8-4df9-8407-8bc6bb9c9c32" providerId="ADAL" clId="{FC25076F-4897-47D6-94D8-0DCBAE086586}" dt="2024-04-23T17:19:56.156" v="1016" actId="1076"/>
          <ac:picMkLst>
            <pc:docMk/>
            <pc:sldMk cId="3832693478" sldId="297"/>
            <ac:picMk id="4" creationId="{5E50E07B-B0AE-C886-4E7F-F82D7272ABAB}"/>
          </ac:picMkLst>
        </pc:picChg>
        <pc:picChg chg="del">
          <ac:chgData name="Alvarado Salgado, Juliane P (US)" userId="90371303-39a8-4df9-8407-8bc6bb9c9c32" providerId="ADAL" clId="{FC25076F-4897-47D6-94D8-0DCBAE086586}" dt="2024-04-23T17:19:46.340" v="1014" actId="478"/>
          <ac:picMkLst>
            <pc:docMk/>
            <pc:sldMk cId="3832693478" sldId="297"/>
            <ac:picMk id="6" creationId="{03A198CA-63F9-EAC7-5723-95DC913F185D}"/>
          </ac:picMkLst>
        </pc:picChg>
      </pc:sldChg>
      <pc:sldChg chg="addSp delSp modSp add mod">
        <pc:chgData name="Alvarado Salgado, Juliane P (US)" userId="90371303-39a8-4df9-8407-8bc6bb9c9c32" providerId="ADAL" clId="{FC25076F-4897-47D6-94D8-0DCBAE086586}" dt="2024-04-23T17:34:08.986" v="1465" actId="20577"/>
        <pc:sldMkLst>
          <pc:docMk/>
          <pc:sldMk cId="3437093033" sldId="298"/>
        </pc:sldMkLst>
        <pc:spChg chg="mod">
          <ac:chgData name="Alvarado Salgado, Juliane P (US)" userId="90371303-39a8-4df9-8407-8bc6bb9c9c32" providerId="ADAL" clId="{FC25076F-4897-47D6-94D8-0DCBAE086586}" dt="2024-04-23T17:28:03.518" v="1369" actId="5793"/>
          <ac:spMkLst>
            <pc:docMk/>
            <pc:sldMk cId="3437093033" sldId="298"/>
            <ac:spMk id="2" creationId="{3D7D32B6-6427-EF71-64EC-301BFF87E728}"/>
          </ac:spMkLst>
        </pc:spChg>
        <pc:spChg chg="mod">
          <ac:chgData name="Alvarado Salgado, Juliane P (US)" userId="90371303-39a8-4df9-8407-8bc6bb9c9c32" providerId="ADAL" clId="{FC25076F-4897-47D6-94D8-0DCBAE086586}" dt="2024-04-23T17:28:10.349" v="1371" actId="20577"/>
          <ac:spMkLst>
            <pc:docMk/>
            <pc:sldMk cId="3437093033" sldId="298"/>
            <ac:spMk id="3" creationId="{B78DEFA2-5980-53E9-093E-E3024E42DE8A}"/>
          </ac:spMkLst>
        </pc:spChg>
        <pc:spChg chg="mod">
          <ac:chgData name="Alvarado Salgado, Juliane P (US)" userId="90371303-39a8-4df9-8407-8bc6bb9c9c32" providerId="ADAL" clId="{FC25076F-4897-47D6-94D8-0DCBAE086586}" dt="2024-04-23T17:34:08.986" v="1465" actId="20577"/>
          <ac:spMkLst>
            <pc:docMk/>
            <pc:sldMk cId="3437093033" sldId="298"/>
            <ac:spMk id="7" creationId="{4063F73D-3679-2714-E2ED-ADBA85969AE9}"/>
          </ac:spMkLst>
        </pc:spChg>
        <pc:graphicFrameChg chg="add mod modGraphic">
          <ac:chgData name="Alvarado Salgado, Juliane P (US)" userId="90371303-39a8-4df9-8407-8bc6bb9c9c32" providerId="ADAL" clId="{FC25076F-4897-47D6-94D8-0DCBAE086586}" dt="2024-04-23T17:32:26.572" v="1427" actId="1076"/>
          <ac:graphicFrameMkLst>
            <pc:docMk/>
            <pc:sldMk cId="3437093033" sldId="298"/>
            <ac:graphicFrameMk id="6" creationId="{56951DAB-AAF0-BA59-FE80-DDA6DBA3025F}"/>
          </ac:graphicFrameMkLst>
        </pc:graphicFrameChg>
        <pc:picChg chg="del mod">
          <ac:chgData name="Alvarado Salgado, Juliane P (US)" userId="90371303-39a8-4df9-8407-8bc6bb9c9c32" providerId="ADAL" clId="{FC25076F-4897-47D6-94D8-0DCBAE086586}" dt="2024-04-23T17:27:42.940" v="1338" actId="478"/>
          <ac:picMkLst>
            <pc:docMk/>
            <pc:sldMk cId="3437093033" sldId="298"/>
            <ac:picMk id="4" creationId="{5E50E07B-B0AE-C886-4E7F-F82D7272ABAB}"/>
          </ac:picMkLst>
        </pc:picChg>
        <pc:picChg chg="add mod">
          <ac:chgData name="Alvarado Salgado, Juliane P (US)" userId="90371303-39a8-4df9-8407-8bc6bb9c9c32" providerId="ADAL" clId="{FC25076F-4897-47D6-94D8-0DCBAE086586}" dt="2024-04-23T17:32:30.333" v="1428" actId="1076"/>
          <ac:picMkLst>
            <pc:docMk/>
            <pc:sldMk cId="3437093033" sldId="298"/>
            <ac:picMk id="8" creationId="{BD8E64E2-FEEA-C4FD-4AB0-6A8183913DFA}"/>
          </ac:picMkLst>
        </pc:picChg>
      </pc:sldChg>
      <pc:sldChg chg="addSp delSp modSp add mod">
        <pc:chgData name="Alvarado Salgado, Juliane P (US)" userId="90371303-39a8-4df9-8407-8bc6bb9c9c32" providerId="ADAL" clId="{FC25076F-4897-47D6-94D8-0DCBAE086586}" dt="2024-04-23T17:34:03.434" v="1463" actId="20577"/>
        <pc:sldMkLst>
          <pc:docMk/>
          <pc:sldMk cId="404718656" sldId="299"/>
        </pc:sldMkLst>
        <pc:spChg chg="mod">
          <ac:chgData name="Alvarado Salgado, Juliane P (US)" userId="90371303-39a8-4df9-8407-8bc6bb9c9c32" providerId="ADAL" clId="{FC25076F-4897-47D6-94D8-0DCBAE086586}" dt="2024-04-23T17:33:27.424" v="1452" actId="20577"/>
          <ac:spMkLst>
            <pc:docMk/>
            <pc:sldMk cId="404718656" sldId="299"/>
            <ac:spMk id="2" creationId="{3D7D32B6-6427-EF71-64EC-301BFF87E728}"/>
          </ac:spMkLst>
        </pc:spChg>
        <pc:spChg chg="mod">
          <ac:chgData name="Alvarado Salgado, Juliane P (US)" userId="90371303-39a8-4df9-8407-8bc6bb9c9c32" providerId="ADAL" clId="{FC25076F-4897-47D6-94D8-0DCBAE086586}" dt="2024-04-23T17:34:03.434" v="1463" actId="20577"/>
          <ac:spMkLst>
            <pc:docMk/>
            <pc:sldMk cId="404718656" sldId="299"/>
            <ac:spMk id="7" creationId="{4063F73D-3679-2714-E2ED-ADBA85969AE9}"/>
          </ac:spMkLst>
        </pc:spChg>
        <pc:graphicFrameChg chg="mod modGraphic">
          <ac:chgData name="Alvarado Salgado, Juliane P (US)" userId="90371303-39a8-4df9-8407-8bc6bb9c9c32" providerId="ADAL" clId="{FC25076F-4897-47D6-94D8-0DCBAE086586}" dt="2024-04-23T17:33:08.952" v="1442" actId="113"/>
          <ac:graphicFrameMkLst>
            <pc:docMk/>
            <pc:sldMk cId="404718656" sldId="299"/>
            <ac:graphicFrameMk id="6" creationId="{56951DAB-AAF0-BA59-FE80-DDA6DBA3025F}"/>
          </ac:graphicFrameMkLst>
        </pc:graphicFrameChg>
        <pc:picChg chg="add del mod">
          <ac:chgData name="Alvarado Salgado, Juliane P (US)" userId="90371303-39a8-4df9-8407-8bc6bb9c9c32" providerId="ADAL" clId="{FC25076F-4897-47D6-94D8-0DCBAE086586}" dt="2024-04-23T17:33:18.817" v="1446" actId="478"/>
          <ac:picMkLst>
            <pc:docMk/>
            <pc:sldMk cId="404718656" sldId="299"/>
            <ac:picMk id="4" creationId="{6C4F9457-C56C-84E6-0685-656D13DFA400}"/>
          </ac:picMkLst>
        </pc:picChg>
        <pc:picChg chg="del">
          <ac:chgData name="Alvarado Salgado, Juliane P (US)" userId="90371303-39a8-4df9-8407-8bc6bb9c9c32" providerId="ADAL" clId="{FC25076F-4897-47D6-94D8-0DCBAE086586}" dt="2024-04-23T17:33:19.420" v="1447" actId="478"/>
          <ac:picMkLst>
            <pc:docMk/>
            <pc:sldMk cId="404718656" sldId="299"/>
            <ac:picMk id="8" creationId="{BD8E64E2-FEEA-C4FD-4AB0-6A8183913DFA}"/>
          </ac:picMkLst>
        </pc:picChg>
        <pc:picChg chg="add del mod">
          <ac:chgData name="Alvarado Salgado, Juliane P (US)" userId="90371303-39a8-4df9-8407-8bc6bb9c9c32" providerId="ADAL" clId="{FC25076F-4897-47D6-94D8-0DCBAE086586}" dt="2024-04-23T17:33:18.030" v="1445" actId="478"/>
          <ac:picMkLst>
            <pc:docMk/>
            <pc:sldMk cId="404718656" sldId="299"/>
            <ac:picMk id="9" creationId="{C444B19E-A3D1-E51B-F10B-1F54332B3D6C}"/>
          </ac:picMkLst>
        </pc:picChg>
        <pc:picChg chg="add mod">
          <ac:chgData name="Alvarado Salgado, Juliane P (US)" userId="90371303-39a8-4df9-8407-8bc6bb9c9c32" providerId="ADAL" clId="{FC25076F-4897-47D6-94D8-0DCBAE086586}" dt="2024-04-23T17:33:24.260" v="1450" actId="1076"/>
          <ac:picMkLst>
            <pc:docMk/>
            <pc:sldMk cId="404718656" sldId="299"/>
            <ac:picMk id="10" creationId="{7245FF85-8D97-9FF1-3574-00AC254B6698}"/>
          </ac:picMkLst>
        </pc:picChg>
      </pc:sldChg>
      <pc:sldChg chg="modSp add del mod">
        <pc:chgData name="Alvarado Salgado, Juliane P (US)" userId="90371303-39a8-4df9-8407-8bc6bb9c9c32" providerId="ADAL" clId="{FC25076F-4897-47D6-94D8-0DCBAE086586}" dt="2024-04-23T17:32:54.441" v="1438" actId="2890"/>
        <pc:sldMkLst>
          <pc:docMk/>
          <pc:sldMk cId="3935465309" sldId="299"/>
        </pc:sldMkLst>
        <pc:spChg chg="mod">
          <ac:chgData name="Alvarado Salgado, Juliane P (US)" userId="90371303-39a8-4df9-8407-8bc6bb9c9c32" providerId="ADAL" clId="{FC25076F-4897-47D6-94D8-0DCBAE086586}" dt="2024-04-23T17:32:52.927" v="1437" actId="20577"/>
          <ac:spMkLst>
            <pc:docMk/>
            <pc:sldMk cId="3935465309" sldId="299"/>
            <ac:spMk id="2" creationId="{3D7D32B6-6427-EF71-64EC-301BFF87E728}"/>
          </ac:spMkLst>
        </pc:spChg>
        <pc:graphicFrameChg chg="modGraphic">
          <ac:chgData name="Alvarado Salgado, Juliane P (US)" userId="90371303-39a8-4df9-8407-8bc6bb9c9c32" providerId="ADAL" clId="{FC25076F-4897-47D6-94D8-0DCBAE086586}" dt="2024-04-23T17:32:50.032" v="1435" actId="14734"/>
          <ac:graphicFrameMkLst>
            <pc:docMk/>
            <pc:sldMk cId="3935465309" sldId="299"/>
            <ac:graphicFrameMk id="6" creationId="{56951DAB-AAF0-BA59-FE80-DDA6DBA3025F}"/>
          </ac:graphicFrameMkLst>
        </pc:graphicFrameChg>
      </pc:sldChg>
      <pc:sldChg chg="addSp delSp modSp add mod">
        <pc:chgData name="Alvarado Salgado, Juliane P (US)" userId="90371303-39a8-4df9-8407-8bc6bb9c9c32" providerId="ADAL" clId="{FC25076F-4897-47D6-94D8-0DCBAE086586}" dt="2024-04-23T17:34:16.949" v="1471" actId="20577"/>
        <pc:sldMkLst>
          <pc:docMk/>
          <pc:sldMk cId="1930170151" sldId="300"/>
        </pc:sldMkLst>
        <pc:spChg chg="mod">
          <ac:chgData name="Alvarado Salgado, Juliane P (US)" userId="90371303-39a8-4df9-8407-8bc6bb9c9c32" providerId="ADAL" clId="{FC25076F-4897-47D6-94D8-0DCBAE086586}" dt="2024-04-23T17:33:32.799" v="1455" actId="20577"/>
          <ac:spMkLst>
            <pc:docMk/>
            <pc:sldMk cId="1930170151" sldId="300"/>
            <ac:spMk id="2" creationId="{3D7D32B6-6427-EF71-64EC-301BFF87E728}"/>
          </ac:spMkLst>
        </pc:spChg>
        <pc:spChg chg="mod">
          <ac:chgData name="Alvarado Salgado, Juliane P (US)" userId="90371303-39a8-4df9-8407-8bc6bb9c9c32" providerId="ADAL" clId="{FC25076F-4897-47D6-94D8-0DCBAE086586}" dt="2024-04-23T17:34:16.949" v="1471" actId="20577"/>
          <ac:spMkLst>
            <pc:docMk/>
            <pc:sldMk cId="1930170151" sldId="300"/>
            <ac:spMk id="7" creationId="{4063F73D-3679-2714-E2ED-ADBA85969AE9}"/>
          </ac:spMkLst>
        </pc:spChg>
        <pc:graphicFrameChg chg="mod modGraphic">
          <ac:chgData name="Alvarado Salgado, Juliane P (US)" userId="90371303-39a8-4df9-8407-8bc6bb9c9c32" providerId="ADAL" clId="{FC25076F-4897-47D6-94D8-0DCBAE086586}" dt="2024-04-23T17:33:45.922" v="1458" actId="113"/>
          <ac:graphicFrameMkLst>
            <pc:docMk/>
            <pc:sldMk cId="1930170151" sldId="300"/>
            <ac:graphicFrameMk id="6" creationId="{56951DAB-AAF0-BA59-FE80-DDA6DBA3025F}"/>
          </ac:graphicFrameMkLst>
        </pc:graphicFrameChg>
        <pc:picChg chg="add mod">
          <ac:chgData name="Alvarado Salgado, Juliane P (US)" userId="90371303-39a8-4df9-8407-8bc6bb9c9c32" providerId="ADAL" clId="{FC25076F-4897-47D6-94D8-0DCBAE086586}" dt="2024-04-23T17:33:55.186" v="1461" actId="1076"/>
          <ac:picMkLst>
            <pc:docMk/>
            <pc:sldMk cId="1930170151" sldId="300"/>
            <ac:picMk id="4" creationId="{6C801BEB-3D1B-C27F-14AA-1594B36DEA84}"/>
          </ac:picMkLst>
        </pc:picChg>
        <pc:picChg chg="del">
          <ac:chgData name="Alvarado Salgado, Juliane P (US)" userId="90371303-39a8-4df9-8407-8bc6bb9c9c32" providerId="ADAL" clId="{FC25076F-4897-47D6-94D8-0DCBAE086586}" dt="2024-04-23T17:33:51.772" v="1459" actId="478"/>
          <ac:picMkLst>
            <pc:docMk/>
            <pc:sldMk cId="1930170151" sldId="300"/>
            <ac:picMk id="10" creationId="{7245FF85-8D97-9FF1-3574-00AC254B6698}"/>
          </ac:picMkLst>
        </pc:picChg>
      </pc:sldChg>
      <pc:sldChg chg="addSp delSp modSp add mod">
        <pc:chgData name="Alvarado Salgado, Juliane P (US)" userId="90371303-39a8-4df9-8407-8bc6bb9c9c32" providerId="ADAL" clId="{FC25076F-4897-47D6-94D8-0DCBAE086586}" dt="2024-04-23T17:35:01.951" v="1488" actId="20577"/>
        <pc:sldMkLst>
          <pc:docMk/>
          <pc:sldMk cId="3269459554" sldId="301"/>
        </pc:sldMkLst>
        <pc:spChg chg="mod">
          <ac:chgData name="Alvarado Salgado, Juliane P (US)" userId="90371303-39a8-4df9-8407-8bc6bb9c9c32" providerId="ADAL" clId="{FC25076F-4897-47D6-94D8-0DCBAE086586}" dt="2024-04-23T17:35:01.951" v="1488" actId="20577"/>
          <ac:spMkLst>
            <pc:docMk/>
            <pc:sldMk cId="3269459554" sldId="301"/>
            <ac:spMk id="2" creationId="{3D7D32B6-6427-EF71-64EC-301BFF87E728}"/>
          </ac:spMkLst>
        </pc:spChg>
        <pc:spChg chg="mod">
          <ac:chgData name="Alvarado Salgado, Juliane P (US)" userId="90371303-39a8-4df9-8407-8bc6bb9c9c32" providerId="ADAL" clId="{FC25076F-4897-47D6-94D8-0DCBAE086586}" dt="2024-04-23T17:34:55.264" v="1485" actId="20577"/>
          <ac:spMkLst>
            <pc:docMk/>
            <pc:sldMk cId="3269459554" sldId="301"/>
            <ac:spMk id="7" creationId="{4063F73D-3679-2714-E2ED-ADBA85969AE9}"/>
          </ac:spMkLst>
        </pc:spChg>
        <pc:graphicFrameChg chg="mod modGraphic">
          <ac:chgData name="Alvarado Salgado, Juliane P (US)" userId="90371303-39a8-4df9-8407-8bc6bb9c9c32" providerId="ADAL" clId="{FC25076F-4897-47D6-94D8-0DCBAE086586}" dt="2024-04-23T17:34:37.664" v="1475" actId="113"/>
          <ac:graphicFrameMkLst>
            <pc:docMk/>
            <pc:sldMk cId="3269459554" sldId="301"/>
            <ac:graphicFrameMk id="6" creationId="{56951DAB-AAF0-BA59-FE80-DDA6DBA3025F}"/>
          </ac:graphicFrameMkLst>
        </pc:graphicFrameChg>
        <pc:picChg chg="del">
          <ac:chgData name="Alvarado Salgado, Juliane P (US)" userId="90371303-39a8-4df9-8407-8bc6bb9c9c32" providerId="ADAL" clId="{FC25076F-4897-47D6-94D8-0DCBAE086586}" dt="2024-04-23T17:34:39.395" v="1476" actId="478"/>
          <ac:picMkLst>
            <pc:docMk/>
            <pc:sldMk cId="3269459554" sldId="301"/>
            <ac:picMk id="4" creationId="{6C801BEB-3D1B-C27F-14AA-1594B36DEA84}"/>
          </ac:picMkLst>
        </pc:picChg>
        <pc:picChg chg="add mod">
          <ac:chgData name="Alvarado Salgado, Juliane P (US)" userId="90371303-39a8-4df9-8407-8bc6bb9c9c32" providerId="ADAL" clId="{FC25076F-4897-47D6-94D8-0DCBAE086586}" dt="2024-04-23T17:34:48.702" v="1478" actId="1076"/>
          <ac:picMkLst>
            <pc:docMk/>
            <pc:sldMk cId="3269459554" sldId="301"/>
            <ac:picMk id="8" creationId="{C8EFB12A-FA9E-B41C-A150-8AE8005285EB}"/>
          </ac:picMkLst>
        </pc:picChg>
      </pc:sldChg>
      <pc:sldChg chg="addSp delSp modSp add mod">
        <pc:chgData name="Alvarado Salgado, Juliane P (US)" userId="90371303-39a8-4df9-8407-8bc6bb9c9c32" providerId="ADAL" clId="{FC25076F-4897-47D6-94D8-0DCBAE086586}" dt="2024-04-23T17:35:37.092" v="1500" actId="1076"/>
        <pc:sldMkLst>
          <pc:docMk/>
          <pc:sldMk cId="782067025" sldId="302"/>
        </pc:sldMkLst>
        <pc:spChg chg="mod">
          <ac:chgData name="Alvarado Salgado, Juliane P (US)" userId="90371303-39a8-4df9-8407-8bc6bb9c9c32" providerId="ADAL" clId="{FC25076F-4897-47D6-94D8-0DCBAE086586}" dt="2024-04-23T17:35:05.381" v="1490" actId="20577"/>
          <ac:spMkLst>
            <pc:docMk/>
            <pc:sldMk cId="782067025" sldId="302"/>
            <ac:spMk id="2" creationId="{3D7D32B6-6427-EF71-64EC-301BFF87E728}"/>
          </ac:spMkLst>
        </pc:spChg>
        <pc:spChg chg="mod">
          <ac:chgData name="Alvarado Salgado, Juliane P (US)" userId="90371303-39a8-4df9-8407-8bc6bb9c9c32" providerId="ADAL" clId="{FC25076F-4897-47D6-94D8-0DCBAE086586}" dt="2024-04-23T17:35:37.092" v="1500" actId="1076"/>
          <ac:spMkLst>
            <pc:docMk/>
            <pc:sldMk cId="782067025" sldId="302"/>
            <ac:spMk id="7" creationId="{4063F73D-3679-2714-E2ED-ADBA85969AE9}"/>
          </ac:spMkLst>
        </pc:spChg>
        <pc:graphicFrameChg chg="mod modGraphic">
          <ac:chgData name="Alvarado Salgado, Juliane P (US)" userId="90371303-39a8-4df9-8407-8bc6bb9c9c32" providerId="ADAL" clId="{FC25076F-4897-47D6-94D8-0DCBAE086586}" dt="2024-04-23T17:35:18.592" v="1496" actId="113"/>
          <ac:graphicFrameMkLst>
            <pc:docMk/>
            <pc:sldMk cId="782067025" sldId="302"/>
            <ac:graphicFrameMk id="6" creationId="{56951DAB-AAF0-BA59-FE80-DDA6DBA3025F}"/>
          </ac:graphicFrameMkLst>
        </pc:graphicFrameChg>
        <pc:picChg chg="add mod">
          <ac:chgData name="Alvarado Salgado, Juliane P (US)" userId="90371303-39a8-4df9-8407-8bc6bb9c9c32" providerId="ADAL" clId="{FC25076F-4897-47D6-94D8-0DCBAE086586}" dt="2024-04-23T17:35:35.309" v="1499" actId="1076"/>
          <ac:picMkLst>
            <pc:docMk/>
            <pc:sldMk cId="782067025" sldId="302"/>
            <ac:picMk id="4" creationId="{4870B484-36C6-1092-5DF4-9D9869329EBA}"/>
          </ac:picMkLst>
        </pc:picChg>
        <pc:picChg chg="del">
          <ac:chgData name="Alvarado Salgado, Juliane P (US)" userId="90371303-39a8-4df9-8407-8bc6bb9c9c32" providerId="ADAL" clId="{FC25076F-4897-47D6-94D8-0DCBAE086586}" dt="2024-04-23T17:35:29.220" v="1497" actId="478"/>
          <ac:picMkLst>
            <pc:docMk/>
            <pc:sldMk cId="782067025" sldId="302"/>
            <ac:picMk id="8" creationId="{C8EFB12A-FA9E-B41C-A150-8AE8005285EB}"/>
          </ac:picMkLst>
        </pc:picChg>
      </pc:sldChg>
      <pc:sldChg chg="modSp add mod">
        <pc:chgData name="Alvarado Salgado, Juliane P (US)" userId="90371303-39a8-4df9-8407-8bc6bb9c9c32" providerId="ADAL" clId="{FC25076F-4897-47D6-94D8-0DCBAE086586}" dt="2024-04-23T17:40:17.325" v="1628" actId="1076"/>
        <pc:sldMkLst>
          <pc:docMk/>
          <pc:sldMk cId="2893831943" sldId="303"/>
        </pc:sldMkLst>
        <pc:spChg chg="mod">
          <ac:chgData name="Alvarado Salgado, Juliane P (US)" userId="90371303-39a8-4df9-8407-8bc6bb9c9c32" providerId="ADAL" clId="{FC25076F-4897-47D6-94D8-0DCBAE086586}" dt="2024-04-23T17:40:17.325" v="1628" actId="1076"/>
          <ac:spMkLst>
            <pc:docMk/>
            <pc:sldMk cId="2893831943" sldId="303"/>
            <ac:spMk id="9" creationId="{7B36A9B8-05A2-E3CD-01EE-A9E3AE17A184}"/>
          </ac:spMkLst>
        </pc:spChg>
      </pc:sldChg>
      <pc:sldChg chg="addSp delSp modSp add mod">
        <pc:chgData name="Alvarado Salgado, Juliane P (US)" userId="90371303-39a8-4df9-8407-8bc6bb9c9c32" providerId="ADAL" clId="{FC25076F-4897-47D6-94D8-0DCBAE086586}" dt="2024-04-23T17:47:42.182" v="1783" actId="1076"/>
        <pc:sldMkLst>
          <pc:docMk/>
          <pc:sldMk cId="1976215552" sldId="304"/>
        </pc:sldMkLst>
        <pc:spChg chg="mod">
          <ac:chgData name="Alvarado Salgado, Juliane P (US)" userId="90371303-39a8-4df9-8407-8bc6bb9c9c32" providerId="ADAL" clId="{FC25076F-4897-47D6-94D8-0DCBAE086586}" dt="2024-04-23T17:47:42.182" v="1783" actId="1076"/>
          <ac:spMkLst>
            <pc:docMk/>
            <pc:sldMk cId="1976215552" sldId="304"/>
            <ac:spMk id="5" creationId="{AC6395D0-8BFC-3349-F59F-F7BF6BF7DD5D}"/>
          </ac:spMkLst>
        </pc:spChg>
        <pc:spChg chg="mod">
          <ac:chgData name="Alvarado Salgado, Juliane P (US)" userId="90371303-39a8-4df9-8407-8bc6bb9c9c32" providerId="ADAL" clId="{FC25076F-4897-47D6-94D8-0DCBAE086586}" dt="2024-04-23T17:47:18.921" v="1755" actId="5793"/>
          <ac:spMkLst>
            <pc:docMk/>
            <pc:sldMk cId="1976215552" sldId="304"/>
            <ac:spMk id="8" creationId="{8E323639-65E1-FDBD-1BE3-374BB39C1971}"/>
          </ac:spMkLst>
        </pc:spChg>
        <pc:spChg chg="mod">
          <ac:chgData name="Alvarado Salgado, Juliane P (US)" userId="90371303-39a8-4df9-8407-8bc6bb9c9c32" providerId="ADAL" clId="{FC25076F-4897-47D6-94D8-0DCBAE086586}" dt="2024-04-23T17:46:53.338" v="1749" actId="20577"/>
          <ac:spMkLst>
            <pc:docMk/>
            <pc:sldMk cId="1976215552" sldId="304"/>
            <ac:spMk id="23" creationId="{5FB75C3E-5885-49DD-8190-BB1E8C511A7E}"/>
          </ac:spMkLst>
        </pc:spChg>
        <pc:picChg chg="add mod">
          <ac:chgData name="Alvarado Salgado, Juliane P (US)" userId="90371303-39a8-4df9-8407-8bc6bb9c9c32" providerId="ADAL" clId="{FC25076F-4897-47D6-94D8-0DCBAE086586}" dt="2024-04-23T17:47:02.999" v="1752" actId="1076"/>
          <ac:picMkLst>
            <pc:docMk/>
            <pc:sldMk cId="1976215552" sldId="304"/>
            <ac:picMk id="2" creationId="{C778B742-FF4E-3198-E6A9-EEF4F368D6A8}"/>
          </ac:picMkLst>
        </pc:picChg>
        <pc:picChg chg="del">
          <ac:chgData name="Alvarado Salgado, Juliane P (US)" userId="90371303-39a8-4df9-8407-8bc6bb9c9c32" providerId="ADAL" clId="{FC25076F-4897-47D6-94D8-0DCBAE086586}" dt="2024-04-23T17:46:58.973" v="1750" actId="478"/>
          <ac:picMkLst>
            <pc:docMk/>
            <pc:sldMk cId="1976215552" sldId="304"/>
            <ac:picMk id="4" creationId="{BC815FA3-B0DB-FFE6-10E9-7378ABC33346}"/>
          </ac:picMkLst>
        </pc:picChg>
      </pc:sldChg>
      <pc:sldChg chg="addSp delSp modSp add mod">
        <pc:chgData name="Alvarado Salgado, Juliane P (US)" userId="90371303-39a8-4df9-8407-8bc6bb9c9c32" providerId="ADAL" clId="{FC25076F-4897-47D6-94D8-0DCBAE086586}" dt="2024-04-24T12:47:50.348" v="1976" actId="20577"/>
        <pc:sldMkLst>
          <pc:docMk/>
          <pc:sldMk cId="2135731239" sldId="305"/>
        </pc:sldMkLst>
        <pc:spChg chg="mod">
          <ac:chgData name="Alvarado Salgado, Juliane P (US)" userId="90371303-39a8-4df9-8407-8bc6bb9c9c32" providerId="ADAL" clId="{FC25076F-4897-47D6-94D8-0DCBAE086586}" dt="2024-04-23T17:53:12.550" v="1818" actId="1076"/>
          <ac:spMkLst>
            <pc:docMk/>
            <pc:sldMk cId="2135731239" sldId="305"/>
            <ac:spMk id="5" creationId="{AC6395D0-8BFC-3349-F59F-F7BF6BF7DD5D}"/>
          </ac:spMkLst>
        </pc:spChg>
        <pc:spChg chg="mod">
          <ac:chgData name="Alvarado Salgado, Juliane P (US)" userId="90371303-39a8-4df9-8407-8bc6bb9c9c32" providerId="ADAL" clId="{FC25076F-4897-47D6-94D8-0DCBAE086586}" dt="2024-04-23T17:53:46.371" v="1833" actId="20577"/>
          <ac:spMkLst>
            <pc:docMk/>
            <pc:sldMk cId="2135731239" sldId="305"/>
            <ac:spMk id="8" creationId="{8E323639-65E1-FDBD-1BE3-374BB39C1971}"/>
          </ac:spMkLst>
        </pc:spChg>
        <pc:spChg chg="mod">
          <ac:chgData name="Alvarado Salgado, Juliane P (US)" userId="90371303-39a8-4df9-8407-8bc6bb9c9c32" providerId="ADAL" clId="{FC25076F-4897-47D6-94D8-0DCBAE086586}" dt="2024-04-24T12:47:50.348" v="1976" actId="20577"/>
          <ac:spMkLst>
            <pc:docMk/>
            <pc:sldMk cId="2135731239" sldId="305"/>
            <ac:spMk id="23" creationId="{5FB75C3E-5885-49DD-8190-BB1E8C511A7E}"/>
          </ac:spMkLst>
        </pc:spChg>
        <pc:picChg chg="del">
          <ac:chgData name="Alvarado Salgado, Juliane P (US)" userId="90371303-39a8-4df9-8407-8bc6bb9c9c32" providerId="ADAL" clId="{FC25076F-4897-47D6-94D8-0DCBAE086586}" dt="2024-04-23T17:52:38.648" v="1786" actId="478"/>
          <ac:picMkLst>
            <pc:docMk/>
            <pc:sldMk cId="2135731239" sldId="305"/>
            <ac:picMk id="2" creationId="{C778B742-FF4E-3198-E6A9-EEF4F368D6A8}"/>
          </ac:picMkLst>
        </pc:picChg>
        <pc:picChg chg="add mod">
          <ac:chgData name="Alvarado Salgado, Juliane P (US)" userId="90371303-39a8-4df9-8407-8bc6bb9c9c32" providerId="ADAL" clId="{FC25076F-4897-47D6-94D8-0DCBAE086586}" dt="2024-04-23T17:52:49.047" v="1790" actId="1076"/>
          <ac:picMkLst>
            <pc:docMk/>
            <pc:sldMk cId="2135731239" sldId="305"/>
            <ac:picMk id="3" creationId="{3197D809-9F6D-5600-E174-4CFBFDCD5F3E}"/>
          </ac:picMkLst>
        </pc:picChg>
      </pc:sldChg>
      <pc:sldChg chg="modSp add del mod">
        <pc:chgData name="Alvarado Salgado, Juliane P (US)" userId="90371303-39a8-4df9-8407-8bc6bb9c9c32" providerId="ADAL" clId="{FC25076F-4897-47D6-94D8-0DCBAE086586}" dt="2024-04-24T12:55:54.795" v="2436" actId="2696"/>
        <pc:sldMkLst>
          <pc:docMk/>
          <pc:sldMk cId="2474493351" sldId="306"/>
        </pc:sldMkLst>
        <pc:spChg chg="mod">
          <ac:chgData name="Alvarado Salgado, Juliane P (US)" userId="90371303-39a8-4df9-8407-8bc6bb9c9c32" providerId="ADAL" clId="{FC25076F-4897-47D6-94D8-0DCBAE086586}" dt="2024-04-23T18:08:34.634" v="1905" actId="20577"/>
          <ac:spMkLst>
            <pc:docMk/>
            <pc:sldMk cId="2474493351" sldId="306"/>
            <ac:spMk id="2" creationId="{CC80C883-7528-F9C5-D6FA-15EC059A3021}"/>
          </ac:spMkLst>
        </pc:spChg>
      </pc:sldChg>
      <pc:sldChg chg="delSp modSp new mod">
        <pc:chgData name="Alvarado Salgado, Juliane P (US)" userId="90371303-39a8-4df9-8407-8bc6bb9c9c32" providerId="ADAL" clId="{FC25076F-4897-47D6-94D8-0DCBAE086586}" dt="2024-04-24T20:04:32.607" v="2857" actId="5793"/>
        <pc:sldMkLst>
          <pc:docMk/>
          <pc:sldMk cId="1903025547" sldId="307"/>
        </pc:sldMkLst>
        <pc:spChg chg="mod">
          <ac:chgData name="Alvarado Salgado, Juliane P (US)" userId="90371303-39a8-4df9-8407-8bc6bb9c9c32" providerId="ADAL" clId="{FC25076F-4897-47D6-94D8-0DCBAE086586}" dt="2024-04-23T18:09:02.924" v="1942" actId="20577"/>
          <ac:spMkLst>
            <pc:docMk/>
            <pc:sldMk cId="1903025547" sldId="307"/>
            <ac:spMk id="2" creationId="{5009456D-3473-F2AD-1322-BA95877D4B88}"/>
          </ac:spMkLst>
        </pc:spChg>
        <pc:spChg chg="mod">
          <ac:chgData name="Alvarado Salgado, Juliane P (US)" userId="90371303-39a8-4df9-8407-8bc6bb9c9c32" providerId="ADAL" clId="{FC25076F-4897-47D6-94D8-0DCBAE086586}" dt="2024-04-24T20:04:32.607" v="2857" actId="5793"/>
          <ac:spMkLst>
            <pc:docMk/>
            <pc:sldMk cId="1903025547" sldId="307"/>
            <ac:spMk id="3" creationId="{4F9222EA-1A59-673F-E35A-02029AFB9A07}"/>
          </ac:spMkLst>
        </pc:spChg>
        <pc:spChg chg="del">
          <ac:chgData name="Alvarado Salgado, Juliane P (US)" userId="90371303-39a8-4df9-8407-8bc6bb9c9c32" providerId="ADAL" clId="{FC25076F-4897-47D6-94D8-0DCBAE086586}" dt="2024-04-24T13:06:44.618" v="2515" actId="21"/>
          <ac:spMkLst>
            <pc:docMk/>
            <pc:sldMk cId="1903025547" sldId="307"/>
            <ac:spMk id="4" creationId="{D6AD0DB0-C36B-B43B-2FA8-B2BBCCD1A5FA}"/>
          </ac:spMkLst>
        </pc:spChg>
      </pc:sldChg>
      <pc:sldChg chg="addSp delSp modSp add mod">
        <pc:chgData name="Alvarado Salgado, Juliane P (US)" userId="90371303-39a8-4df9-8407-8bc6bb9c9c32" providerId="ADAL" clId="{FC25076F-4897-47D6-94D8-0DCBAE086586}" dt="2024-04-24T20:42:45.192" v="2946" actId="1076"/>
        <pc:sldMkLst>
          <pc:docMk/>
          <pc:sldMk cId="2860616336" sldId="308"/>
        </pc:sldMkLst>
        <pc:spChg chg="mod">
          <ac:chgData name="Alvarado Salgado, Juliane P (US)" userId="90371303-39a8-4df9-8407-8bc6bb9c9c32" providerId="ADAL" clId="{FC25076F-4897-47D6-94D8-0DCBAE086586}" dt="2024-04-24T12:54:22.854" v="2202"/>
          <ac:spMkLst>
            <pc:docMk/>
            <pc:sldMk cId="2860616336" sldId="308"/>
            <ac:spMk id="2" creationId="{CC80C883-7528-F9C5-D6FA-15EC059A3021}"/>
          </ac:spMkLst>
        </pc:spChg>
        <pc:spChg chg="add del mod">
          <ac:chgData name="Alvarado Salgado, Juliane P (US)" userId="90371303-39a8-4df9-8407-8bc6bb9c9c32" providerId="ADAL" clId="{FC25076F-4897-47D6-94D8-0DCBAE086586}" dt="2024-04-24T12:58:36.795" v="2439"/>
          <ac:spMkLst>
            <pc:docMk/>
            <pc:sldMk cId="2860616336" sldId="308"/>
            <ac:spMk id="4" creationId="{49DD1844-8C1B-4CF0-E61F-6C501C02FE5D}"/>
          </ac:spMkLst>
        </pc:spChg>
        <pc:spChg chg="add mod">
          <ac:chgData name="Alvarado Salgado, Juliane P (US)" userId="90371303-39a8-4df9-8407-8bc6bb9c9c32" providerId="ADAL" clId="{FC25076F-4897-47D6-94D8-0DCBAE086586}" dt="2024-04-24T20:42:45.192" v="2946" actId="1076"/>
          <ac:spMkLst>
            <pc:docMk/>
            <pc:sldMk cId="2860616336" sldId="308"/>
            <ac:spMk id="5" creationId="{32F2F009-7A29-3EF7-E300-D8052A4DF8A5}"/>
          </ac:spMkLst>
        </pc:spChg>
        <pc:spChg chg="mod">
          <ac:chgData name="Alvarado Salgado, Juliane P (US)" userId="90371303-39a8-4df9-8407-8bc6bb9c9c32" providerId="ADAL" clId="{FC25076F-4897-47D6-94D8-0DCBAE086586}" dt="2024-04-24T12:55:46.738" v="2435" actId="20577"/>
          <ac:spMkLst>
            <pc:docMk/>
            <pc:sldMk cId="2860616336" sldId="308"/>
            <ac:spMk id="6" creationId="{3A7E69BA-FC91-08A5-671F-B53E6E989C6F}"/>
          </ac:spMkLst>
        </pc:spChg>
        <pc:picChg chg="del">
          <ac:chgData name="Alvarado Salgado, Juliane P (US)" userId="90371303-39a8-4df9-8407-8bc6bb9c9c32" providerId="ADAL" clId="{FC25076F-4897-47D6-94D8-0DCBAE086586}" dt="2024-04-24T20:40:25.340" v="2891" actId="478"/>
          <ac:picMkLst>
            <pc:docMk/>
            <pc:sldMk cId="2860616336" sldId="308"/>
            <ac:picMk id="2050" creationId="{0ABBD210-C411-A074-C1BA-77AC5CF37506}"/>
          </ac:picMkLst>
        </pc:picChg>
        <pc:picChg chg="add mod">
          <ac:chgData name="Alvarado Salgado, Juliane P (US)" userId="90371303-39a8-4df9-8407-8bc6bb9c9c32" providerId="ADAL" clId="{FC25076F-4897-47D6-94D8-0DCBAE086586}" dt="2024-04-24T20:42:40.798" v="2944" actId="1076"/>
          <ac:picMkLst>
            <pc:docMk/>
            <pc:sldMk cId="2860616336" sldId="308"/>
            <ac:picMk id="3074" creationId="{D7FEF0A6-AE39-723F-25EB-D4D3DD27D07B}"/>
          </ac:picMkLst>
        </pc:picChg>
      </pc:sldChg>
    </pc:docChg>
  </pc:docChgLst>
  <pc:docChgLst>
    <pc:chgData name="juliane alvarado" userId="e014ce452e96a1c2" providerId="LiveId" clId="{EB860DED-CE1B-4023-A84D-426BF73C8A68}"/>
    <pc:docChg chg="undo custSel modSld sldOrd">
      <pc:chgData name="juliane alvarado" userId="e014ce452e96a1c2" providerId="LiveId" clId="{EB860DED-CE1B-4023-A84D-426BF73C8A68}" dt="2024-04-26T12:55:48.559" v="145"/>
      <pc:docMkLst>
        <pc:docMk/>
      </pc:docMkLst>
      <pc:sldChg chg="addSp delSp modSp mod modTransition delAnim modAnim">
        <pc:chgData name="juliane alvarado" userId="e014ce452e96a1c2" providerId="LiveId" clId="{EB860DED-CE1B-4023-A84D-426BF73C8A68}" dt="2024-04-26T12:55:48.559" v="145"/>
        <pc:sldMkLst>
          <pc:docMk/>
          <pc:sldMk cId="1642425379" sldId="256"/>
        </pc:sldMkLst>
        <pc:picChg chg="add del mod">
          <ac:chgData name="juliane alvarado" userId="e014ce452e96a1c2" providerId="LiveId" clId="{EB860DED-CE1B-4023-A84D-426BF73C8A68}" dt="2024-04-26T00:18:55.003" v="26" actId="21"/>
          <ac:picMkLst>
            <pc:docMk/>
            <pc:sldMk cId="1642425379" sldId="256"/>
            <ac:picMk id="6" creationId="{A6510853-6996-1144-85C8-CBC8B67930D6}"/>
          </ac:picMkLst>
        </pc:picChg>
        <pc:picChg chg="add del mod">
          <ac:chgData name="juliane alvarado" userId="e014ce452e96a1c2" providerId="LiveId" clId="{EB860DED-CE1B-4023-A84D-426BF73C8A68}" dt="2024-04-26T01:25:34.659" v="144"/>
          <ac:picMkLst>
            <pc:docMk/>
            <pc:sldMk cId="1642425379" sldId="256"/>
            <ac:picMk id="10" creationId="{252F798A-0586-85CC-3DC2-B7B9B97F1C0F}"/>
          </ac:picMkLst>
        </pc:picChg>
        <pc:picChg chg="add mod">
          <ac:chgData name="juliane alvarado" userId="e014ce452e96a1c2" providerId="LiveId" clId="{EB860DED-CE1B-4023-A84D-426BF73C8A68}" dt="2024-04-26T12:55:48.559" v="145"/>
          <ac:picMkLst>
            <pc:docMk/>
            <pc:sldMk cId="1642425379" sldId="256"/>
            <ac:picMk id="15" creationId="{9F82CB06-229D-2545-3372-8A57B002F714}"/>
          </ac:picMkLst>
        </pc:picChg>
      </pc:sldChg>
      <pc:sldChg chg="addSp delSp modSp mod modTransition modAnim">
        <pc:chgData name="juliane alvarado" userId="e014ce452e96a1c2" providerId="LiveId" clId="{EB860DED-CE1B-4023-A84D-426BF73C8A68}" dt="2024-04-26T12:55:48.559" v="145"/>
        <pc:sldMkLst>
          <pc:docMk/>
          <pc:sldMk cId="1593920805" sldId="262"/>
        </pc:sldMkLst>
        <pc:spChg chg="mod">
          <ac:chgData name="juliane alvarado" userId="e014ce452e96a1c2" providerId="LiveId" clId="{EB860DED-CE1B-4023-A84D-426BF73C8A68}" dt="2024-04-26T00:13:54.914" v="18" actId="14100"/>
          <ac:spMkLst>
            <pc:docMk/>
            <pc:sldMk cId="1593920805" sldId="262"/>
            <ac:spMk id="4" creationId="{52698880-88E9-D71C-58F7-7DDF824CB193}"/>
          </ac:spMkLst>
        </pc:spChg>
        <pc:picChg chg="add del mod">
          <ac:chgData name="juliane alvarado" userId="e014ce452e96a1c2" providerId="LiveId" clId="{EB860DED-CE1B-4023-A84D-426BF73C8A68}" dt="2024-04-26T01:25:34.659" v="144"/>
          <ac:picMkLst>
            <pc:docMk/>
            <pc:sldMk cId="1593920805" sldId="262"/>
            <ac:picMk id="7" creationId="{414B31FA-E49D-77B2-AB6A-CA20845C0C91}"/>
          </ac:picMkLst>
        </pc:picChg>
        <pc:picChg chg="add mod">
          <ac:chgData name="juliane alvarado" userId="e014ce452e96a1c2" providerId="LiveId" clId="{EB860DED-CE1B-4023-A84D-426BF73C8A68}" dt="2024-04-26T12:55:48.559" v="145"/>
          <ac:picMkLst>
            <pc:docMk/>
            <pc:sldMk cId="1593920805" sldId="262"/>
            <ac:picMk id="12" creationId="{B222425A-C7F3-2131-7AE5-FEC5B704D22E}"/>
          </ac:picMkLst>
        </pc:picChg>
      </pc:sldChg>
      <pc:sldChg chg="addSp modSp modTransition">
        <pc:chgData name="juliane alvarado" userId="e014ce452e96a1c2" providerId="LiveId" clId="{EB860DED-CE1B-4023-A84D-426BF73C8A68}" dt="2024-04-26T12:55:48.559" v="145"/>
        <pc:sldMkLst>
          <pc:docMk/>
          <pc:sldMk cId="1346372204" sldId="264"/>
        </pc:sldMkLst>
        <pc:picChg chg="add mod">
          <ac:chgData name="juliane alvarado" userId="e014ce452e96a1c2" providerId="LiveId" clId="{EB860DED-CE1B-4023-A84D-426BF73C8A68}" dt="2024-04-26T12:55:48.559" v="145"/>
          <ac:picMkLst>
            <pc:docMk/>
            <pc:sldMk cId="1346372204" sldId="264"/>
            <ac:picMk id="8" creationId="{AAA368D6-54BE-9AEC-FFF3-B677C03272A2}"/>
          </ac:picMkLst>
        </pc:picChg>
      </pc:sldChg>
      <pc:sldChg chg="addSp modSp mod modTransition">
        <pc:chgData name="juliane alvarado" userId="e014ce452e96a1c2" providerId="LiveId" clId="{EB860DED-CE1B-4023-A84D-426BF73C8A68}" dt="2024-04-26T12:55:48.559" v="145"/>
        <pc:sldMkLst>
          <pc:docMk/>
          <pc:sldMk cId="4151694508" sldId="268"/>
        </pc:sldMkLst>
        <pc:spChg chg="mod">
          <ac:chgData name="juliane alvarado" userId="e014ce452e96a1c2" providerId="LiveId" clId="{EB860DED-CE1B-4023-A84D-426BF73C8A68}" dt="2024-04-26T00:13:48.293" v="17" actId="14100"/>
          <ac:spMkLst>
            <pc:docMk/>
            <pc:sldMk cId="4151694508" sldId="268"/>
            <ac:spMk id="9" creationId="{7B36A9B8-05A2-E3CD-01EE-A9E3AE17A184}"/>
          </ac:spMkLst>
        </pc:spChg>
        <pc:picChg chg="add mod">
          <ac:chgData name="juliane alvarado" userId="e014ce452e96a1c2" providerId="LiveId" clId="{EB860DED-CE1B-4023-A84D-426BF73C8A68}" dt="2024-04-26T12:55:48.559" v="145"/>
          <ac:picMkLst>
            <pc:docMk/>
            <pc:sldMk cId="4151694508" sldId="268"/>
            <ac:picMk id="6" creationId="{CE330688-4C55-A22E-3327-BB885A22BD36}"/>
          </ac:picMkLst>
        </pc:picChg>
      </pc:sldChg>
      <pc:sldChg chg="addSp modSp modTransition">
        <pc:chgData name="juliane alvarado" userId="e014ce452e96a1c2" providerId="LiveId" clId="{EB860DED-CE1B-4023-A84D-426BF73C8A68}" dt="2024-04-26T12:55:48.559" v="145"/>
        <pc:sldMkLst>
          <pc:docMk/>
          <pc:sldMk cId="2436493926" sldId="276"/>
        </pc:sldMkLst>
        <pc:picChg chg="add mod">
          <ac:chgData name="juliane alvarado" userId="e014ce452e96a1c2" providerId="LiveId" clId="{EB860DED-CE1B-4023-A84D-426BF73C8A68}" dt="2024-04-26T12:55:48.559" v="145"/>
          <ac:picMkLst>
            <pc:docMk/>
            <pc:sldMk cId="2436493926" sldId="276"/>
            <ac:picMk id="5" creationId="{C8EBC4C2-D1C0-50C4-83AA-D1A65B762A53}"/>
          </ac:picMkLst>
        </pc:picChg>
      </pc:sldChg>
      <pc:sldChg chg="addSp modSp mod modTransition">
        <pc:chgData name="juliane alvarado" userId="e014ce452e96a1c2" providerId="LiveId" clId="{EB860DED-CE1B-4023-A84D-426BF73C8A68}" dt="2024-04-26T12:55:48.559" v="145"/>
        <pc:sldMkLst>
          <pc:docMk/>
          <pc:sldMk cId="2243494996" sldId="277"/>
        </pc:sldMkLst>
        <pc:spChg chg="mod">
          <ac:chgData name="juliane alvarado" userId="e014ce452e96a1c2" providerId="LiveId" clId="{EB860DED-CE1B-4023-A84D-426BF73C8A68}" dt="2024-04-26T00:45:46.724" v="124" actId="27636"/>
          <ac:spMkLst>
            <pc:docMk/>
            <pc:sldMk cId="2243494996" sldId="277"/>
            <ac:spMk id="3" creationId="{35E3EA69-4E0E-41BD-8095-A124225A2647}"/>
          </ac:spMkLst>
        </pc:spChg>
        <pc:picChg chg="add mod">
          <ac:chgData name="juliane alvarado" userId="e014ce452e96a1c2" providerId="LiveId" clId="{EB860DED-CE1B-4023-A84D-426BF73C8A68}" dt="2024-04-26T12:55:48.559" v="145"/>
          <ac:picMkLst>
            <pc:docMk/>
            <pc:sldMk cId="2243494996" sldId="277"/>
            <ac:picMk id="13" creationId="{8A1BFC01-7172-CB60-161F-36BEB337F359}"/>
          </ac:picMkLst>
        </pc:picChg>
      </pc:sldChg>
      <pc:sldChg chg="addSp modSp mod modTransition">
        <pc:chgData name="juliane alvarado" userId="e014ce452e96a1c2" providerId="LiveId" clId="{EB860DED-CE1B-4023-A84D-426BF73C8A68}" dt="2024-04-26T12:55:48.559" v="145"/>
        <pc:sldMkLst>
          <pc:docMk/>
          <pc:sldMk cId="4252466045" sldId="279"/>
        </pc:sldMkLst>
        <pc:spChg chg="mod">
          <ac:chgData name="juliane alvarado" userId="e014ce452e96a1c2" providerId="LiveId" clId="{EB860DED-CE1B-4023-A84D-426BF73C8A68}" dt="2024-04-26T00:13:57.751" v="19" actId="14100"/>
          <ac:spMkLst>
            <pc:docMk/>
            <pc:sldMk cId="4252466045" sldId="279"/>
            <ac:spMk id="5" creationId="{AC6395D0-8BFC-3349-F59F-F7BF6BF7DD5D}"/>
          </ac:spMkLst>
        </pc:spChg>
        <pc:picChg chg="add mod">
          <ac:chgData name="juliane alvarado" userId="e014ce452e96a1c2" providerId="LiveId" clId="{EB860DED-CE1B-4023-A84D-426BF73C8A68}" dt="2024-04-26T12:55:48.559" v="145"/>
          <ac:picMkLst>
            <pc:docMk/>
            <pc:sldMk cId="4252466045" sldId="279"/>
            <ac:picMk id="6" creationId="{5A3F431A-770B-1240-CD93-520BEED70AE5}"/>
          </ac:picMkLst>
        </pc:picChg>
      </pc:sldChg>
      <pc:sldChg chg="addSp modSp modTransition">
        <pc:chgData name="juliane alvarado" userId="e014ce452e96a1c2" providerId="LiveId" clId="{EB860DED-CE1B-4023-A84D-426BF73C8A68}" dt="2024-04-26T12:55:48.559" v="145"/>
        <pc:sldMkLst>
          <pc:docMk/>
          <pc:sldMk cId="3003251909" sldId="291"/>
        </pc:sldMkLst>
        <pc:picChg chg="add mod">
          <ac:chgData name="juliane alvarado" userId="e014ce452e96a1c2" providerId="LiveId" clId="{EB860DED-CE1B-4023-A84D-426BF73C8A68}" dt="2024-04-26T12:55:48.559" v="145"/>
          <ac:picMkLst>
            <pc:docMk/>
            <pc:sldMk cId="3003251909" sldId="291"/>
            <ac:picMk id="8" creationId="{E2CE3B90-8AC5-4B8D-D98B-8C3059985225}"/>
          </ac:picMkLst>
        </pc:picChg>
      </pc:sldChg>
      <pc:sldChg chg="addSp modSp mod modTransition">
        <pc:chgData name="juliane alvarado" userId="e014ce452e96a1c2" providerId="LiveId" clId="{EB860DED-CE1B-4023-A84D-426BF73C8A68}" dt="2024-04-26T12:55:48.559" v="145"/>
        <pc:sldMkLst>
          <pc:docMk/>
          <pc:sldMk cId="2390678392" sldId="292"/>
        </pc:sldMkLst>
        <pc:spChg chg="mod">
          <ac:chgData name="juliane alvarado" userId="e014ce452e96a1c2" providerId="LiveId" clId="{EB860DED-CE1B-4023-A84D-426BF73C8A68}" dt="2024-04-26T00:14:11.386" v="22" actId="14100"/>
          <ac:spMkLst>
            <pc:docMk/>
            <pc:sldMk cId="2390678392" sldId="292"/>
            <ac:spMk id="10" creationId="{79D59E13-B735-55AB-8446-6CD668B011C6}"/>
          </ac:spMkLst>
        </pc:spChg>
        <pc:picChg chg="add mod">
          <ac:chgData name="juliane alvarado" userId="e014ce452e96a1c2" providerId="LiveId" clId="{EB860DED-CE1B-4023-A84D-426BF73C8A68}" dt="2024-04-26T12:55:48.559" v="145"/>
          <ac:picMkLst>
            <pc:docMk/>
            <pc:sldMk cId="2390678392" sldId="292"/>
            <ac:picMk id="7" creationId="{9537EAEA-497C-CEAF-0C75-EBE339C65161}"/>
          </ac:picMkLst>
        </pc:picChg>
      </pc:sldChg>
      <pc:sldChg chg="addSp modSp mod modTransition">
        <pc:chgData name="juliane alvarado" userId="e014ce452e96a1c2" providerId="LiveId" clId="{EB860DED-CE1B-4023-A84D-426BF73C8A68}" dt="2024-04-26T12:55:48.559" v="145"/>
        <pc:sldMkLst>
          <pc:docMk/>
          <pc:sldMk cId="534561970" sldId="293"/>
        </pc:sldMkLst>
        <pc:spChg chg="mod">
          <ac:chgData name="juliane alvarado" userId="e014ce452e96a1c2" providerId="LiveId" clId="{EB860DED-CE1B-4023-A84D-426BF73C8A68}" dt="2024-04-26T01:21:06.740" v="140" actId="27636"/>
          <ac:spMkLst>
            <pc:docMk/>
            <pc:sldMk cId="534561970" sldId="293"/>
            <ac:spMk id="2" creationId="{537E1C88-627C-4655-A4FB-0BB02EDB078A}"/>
          </ac:spMkLst>
        </pc:spChg>
        <pc:spChg chg="mod">
          <ac:chgData name="juliane alvarado" userId="e014ce452e96a1c2" providerId="LiveId" clId="{EB860DED-CE1B-4023-A84D-426BF73C8A68}" dt="2024-04-26T00:09:06.770" v="9" actId="27636"/>
          <ac:spMkLst>
            <pc:docMk/>
            <pc:sldMk cId="534561970" sldId="293"/>
            <ac:spMk id="3" creationId="{033634FE-ADF0-4BC3-A0A9-447EA9DD096B}"/>
          </ac:spMkLst>
        </pc:spChg>
        <pc:picChg chg="add mod">
          <ac:chgData name="juliane alvarado" userId="e014ce452e96a1c2" providerId="LiveId" clId="{EB860DED-CE1B-4023-A84D-426BF73C8A68}" dt="2024-04-26T12:55:48.559" v="145"/>
          <ac:picMkLst>
            <pc:docMk/>
            <pc:sldMk cId="534561970" sldId="293"/>
            <ac:picMk id="8" creationId="{E72BFB27-3A58-1496-9EDD-756A7E4C740F}"/>
          </ac:picMkLst>
        </pc:picChg>
      </pc:sldChg>
      <pc:sldChg chg="addSp modSp modTransition">
        <pc:chgData name="juliane alvarado" userId="e014ce452e96a1c2" providerId="LiveId" clId="{EB860DED-CE1B-4023-A84D-426BF73C8A68}" dt="2024-04-26T12:55:48.559" v="145"/>
        <pc:sldMkLst>
          <pc:docMk/>
          <pc:sldMk cId="140788460" sldId="295"/>
        </pc:sldMkLst>
        <pc:picChg chg="add mod">
          <ac:chgData name="juliane alvarado" userId="e014ce452e96a1c2" providerId="LiveId" clId="{EB860DED-CE1B-4023-A84D-426BF73C8A68}" dt="2024-04-26T12:55:48.559" v="145"/>
          <ac:picMkLst>
            <pc:docMk/>
            <pc:sldMk cId="140788460" sldId="295"/>
            <ac:picMk id="8" creationId="{015F4B1F-9B73-359A-BE4E-D65616BA6D05}"/>
          </ac:picMkLst>
        </pc:picChg>
      </pc:sldChg>
      <pc:sldChg chg="addSp modSp mod modTransition">
        <pc:chgData name="juliane alvarado" userId="e014ce452e96a1c2" providerId="LiveId" clId="{EB860DED-CE1B-4023-A84D-426BF73C8A68}" dt="2024-04-26T12:55:48.559" v="145"/>
        <pc:sldMkLst>
          <pc:docMk/>
          <pc:sldMk cId="3188082055" sldId="296"/>
        </pc:sldMkLst>
        <pc:spChg chg="mod">
          <ac:chgData name="juliane alvarado" userId="e014ce452e96a1c2" providerId="LiveId" clId="{EB860DED-CE1B-4023-A84D-426BF73C8A68}" dt="2024-04-26T01:21:06.751" v="141" actId="27636"/>
          <ac:spMkLst>
            <pc:docMk/>
            <pc:sldMk cId="3188082055" sldId="296"/>
            <ac:spMk id="3" creationId="{B78DEFA2-5980-53E9-093E-E3024E42DE8A}"/>
          </ac:spMkLst>
        </pc:spChg>
        <pc:spChg chg="mod">
          <ac:chgData name="juliane alvarado" userId="e014ce452e96a1c2" providerId="LiveId" clId="{EB860DED-CE1B-4023-A84D-426BF73C8A68}" dt="2024-04-26T00:13:41.206" v="16" actId="14100"/>
          <ac:spMkLst>
            <pc:docMk/>
            <pc:sldMk cId="3188082055" sldId="296"/>
            <ac:spMk id="7" creationId="{4063F73D-3679-2714-E2ED-ADBA85969AE9}"/>
          </ac:spMkLst>
        </pc:spChg>
        <pc:picChg chg="add mod">
          <ac:chgData name="juliane alvarado" userId="e014ce452e96a1c2" providerId="LiveId" clId="{EB860DED-CE1B-4023-A84D-426BF73C8A68}" dt="2024-04-26T12:55:48.559" v="145"/>
          <ac:picMkLst>
            <pc:docMk/>
            <pc:sldMk cId="3188082055" sldId="296"/>
            <ac:picMk id="10" creationId="{A853C3AF-7207-7332-4967-11F2BD646D79}"/>
          </ac:picMkLst>
        </pc:picChg>
      </pc:sldChg>
      <pc:sldChg chg="addSp modSp modTransition">
        <pc:chgData name="juliane alvarado" userId="e014ce452e96a1c2" providerId="LiveId" clId="{EB860DED-CE1B-4023-A84D-426BF73C8A68}" dt="2024-04-26T12:55:48.559" v="145"/>
        <pc:sldMkLst>
          <pc:docMk/>
          <pc:sldMk cId="3832693478" sldId="297"/>
        </pc:sldMkLst>
        <pc:picChg chg="add mod">
          <ac:chgData name="juliane alvarado" userId="e014ce452e96a1c2" providerId="LiveId" clId="{EB860DED-CE1B-4023-A84D-426BF73C8A68}" dt="2024-04-26T12:55:48.559" v="145"/>
          <ac:picMkLst>
            <pc:docMk/>
            <pc:sldMk cId="3832693478" sldId="297"/>
            <ac:picMk id="10" creationId="{F9BF0883-1CCF-060D-5901-414F55E096ED}"/>
          </ac:picMkLst>
        </pc:picChg>
      </pc:sldChg>
      <pc:sldChg chg="addSp modSp mod modTransition">
        <pc:chgData name="juliane alvarado" userId="e014ce452e96a1c2" providerId="LiveId" clId="{EB860DED-CE1B-4023-A84D-426BF73C8A68}" dt="2024-04-26T12:55:48.559" v="145"/>
        <pc:sldMkLst>
          <pc:docMk/>
          <pc:sldMk cId="3437093033" sldId="298"/>
        </pc:sldMkLst>
        <pc:spChg chg="mod">
          <ac:chgData name="juliane alvarado" userId="e014ce452e96a1c2" providerId="LiveId" clId="{EB860DED-CE1B-4023-A84D-426BF73C8A68}" dt="2024-04-26T00:53:03.383" v="130" actId="20577"/>
          <ac:spMkLst>
            <pc:docMk/>
            <pc:sldMk cId="3437093033" sldId="298"/>
            <ac:spMk id="7" creationId="{4063F73D-3679-2714-E2ED-ADBA85969AE9}"/>
          </ac:spMkLst>
        </pc:spChg>
        <pc:picChg chg="add mod">
          <ac:chgData name="juliane alvarado" userId="e014ce452e96a1c2" providerId="LiveId" clId="{EB860DED-CE1B-4023-A84D-426BF73C8A68}" dt="2024-04-26T12:55:48.559" v="145"/>
          <ac:picMkLst>
            <pc:docMk/>
            <pc:sldMk cId="3437093033" sldId="298"/>
            <ac:picMk id="11" creationId="{060022B4-B682-13C6-BEA2-59E148A9687D}"/>
          </ac:picMkLst>
        </pc:picChg>
      </pc:sldChg>
      <pc:sldChg chg="addSp modSp mod modTransition">
        <pc:chgData name="juliane alvarado" userId="e014ce452e96a1c2" providerId="LiveId" clId="{EB860DED-CE1B-4023-A84D-426BF73C8A68}" dt="2024-04-26T12:55:48.559" v="145"/>
        <pc:sldMkLst>
          <pc:docMk/>
          <pc:sldMk cId="404718656" sldId="299"/>
        </pc:sldMkLst>
        <pc:spChg chg="mod">
          <ac:chgData name="juliane alvarado" userId="e014ce452e96a1c2" providerId="LiveId" clId="{EB860DED-CE1B-4023-A84D-426BF73C8A68}" dt="2024-04-26T00:53:06.503" v="132" actId="20577"/>
          <ac:spMkLst>
            <pc:docMk/>
            <pc:sldMk cId="404718656" sldId="299"/>
            <ac:spMk id="7" creationId="{4063F73D-3679-2714-E2ED-ADBA85969AE9}"/>
          </ac:spMkLst>
        </pc:spChg>
        <pc:picChg chg="add mod">
          <ac:chgData name="juliane alvarado" userId="e014ce452e96a1c2" providerId="LiveId" clId="{EB860DED-CE1B-4023-A84D-426BF73C8A68}" dt="2024-04-26T12:55:48.559" v="145"/>
          <ac:picMkLst>
            <pc:docMk/>
            <pc:sldMk cId="404718656" sldId="299"/>
            <ac:picMk id="11" creationId="{983184A6-7B16-B00E-6546-82E5FDD51A3A}"/>
          </ac:picMkLst>
        </pc:picChg>
      </pc:sldChg>
      <pc:sldChg chg="addSp modSp mod modTransition">
        <pc:chgData name="juliane alvarado" userId="e014ce452e96a1c2" providerId="LiveId" clId="{EB860DED-CE1B-4023-A84D-426BF73C8A68}" dt="2024-04-26T12:55:48.559" v="145"/>
        <pc:sldMkLst>
          <pc:docMk/>
          <pc:sldMk cId="1930170151" sldId="300"/>
        </pc:sldMkLst>
        <pc:spChg chg="mod">
          <ac:chgData name="juliane alvarado" userId="e014ce452e96a1c2" providerId="LiveId" clId="{EB860DED-CE1B-4023-A84D-426BF73C8A68}" dt="2024-04-26T00:53:09.585" v="134" actId="20577"/>
          <ac:spMkLst>
            <pc:docMk/>
            <pc:sldMk cId="1930170151" sldId="300"/>
            <ac:spMk id="7" creationId="{4063F73D-3679-2714-E2ED-ADBA85969AE9}"/>
          </ac:spMkLst>
        </pc:spChg>
        <pc:picChg chg="add mod">
          <ac:chgData name="juliane alvarado" userId="e014ce452e96a1c2" providerId="LiveId" clId="{EB860DED-CE1B-4023-A84D-426BF73C8A68}" dt="2024-04-26T12:55:48.559" v="145"/>
          <ac:picMkLst>
            <pc:docMk/>
            <pc:sldMk cId="1930170151" sldId="300"/>
            <ac:picMk id="11" creationId="{5C2632F8-D501-F644-A49D-E6CD73BFBD38}"/>
          </ac:picMkLst>
        </pc:picChg>
      </pc:sldChg>
      <pc:sldChg chg="addSp modSp mod modTransition">
        <pc:chgData name="juliane alvarado" userId="e014ce452e96a1c2" providerId="LiveId" clId="{EB860DED-CE1B-4023-A84D-426BF73C8A68}" dt="2024-04-26T12:55:48.559" v="145"/>
        <pc:sldMkLst>
          <pc:docMk/>
          <pc:sldMk cId="3269459554" sldId="301"/>
        </pc:sldMkLst>
        <pc:spChg chg="mod">
          <ac:chgData name="juliane alvarado" userId="e014ce452e96a1c2" providerId="LiveId" clId="{EB860DED-CE1B-4023-A84D-426BF73C8A68}" dt="2024-04-26T00:53:13.173" v="136" actId="20577"/>
          <ac:spMkLst>
            <pc:docMk/>
            <pc:sldMk cId="3269459554" sldId="301"/>
            <ac:spMk id="7" creationId="{4063F73D-3679-2714-E2ED-ADBA85969AE9}"/>
          </ac:spMkLst>
        </pc:spChg>
        <pc:picChg chg="add mod">
          <ac:chgData name="juliane alvarado" userId="e014ce452e96a1c2" providerId="LiveId" clId="{EB860DED-CE1B-4023-A84D-426BF73C8A68}" dt="2024-04-26T12:55:48.559" v="145"/>
          <ac:picMkLst>
            <pc:docMk/>
            <pc:sldMk cId="3269459554" sldId="301"/>
            <ac:picMk id="11" creationId="{61016EA4-575B-65EF-8AD8-B0A77E28EC9A}"/>
          </ac:picMkLst>
        </pc:picChg>
      </pc:sldChg>
      <pc:sldChg chg="addSp modSp mod modTransition">
        <pc:chgData name="juliane alvarado" userId="e014ce452e96a1c2" providerId="LiveId" clId="{EB860DED-CE1B-4023-A84D-426BF73C8A68}" dt="2024-04-26T12:55:48.559" v="145"/>
        <pc:sldMkLst>
          <pc:docMk/>
          <pc:sldMk cId="782067025" sldId="302"/>
        </pc:sldMkLst>
        <pc:spChg chg="mod">
          <ac:chgData name="juliane alvarado" userId="e014ce452e96a1c2" providerId="LiveId" clId="{EB860DED-CE1B-4023-A84D-426BF73C8A68}" dt="2024-04-26T00:53:18.044" v="138" actId="20577"/>
          <ac:spMkLst>
            <pc:docMk/>
            <pc:sldMk cId="782067025" sldId="302"/>
            <ac:spMk id="7" creationId="{4063F73D-3679-2714-E2ED-ADBA85969AE9}"/>
          </ac:spMkLst>
        </pc:spChg>
        <pc:picChg chg="add mod">
          <ac:chgData name="juliane alvarado" userId="e014ce452e96a1c2" providerId="LiveId" clId="{EB860DED-CE1B-4023-A84D-426BF73C8A68}" dt="2024-04-26T12:55:48.559" v="145"/>
          <ac:picMkLst>
            <pc:docMk/>
            <pc:sldMk cId="782067025" sldId="302"/>
            <ac:picMk id="11" creationId="{D360B58F-561C-F9E3-B5D6-736132A8E0BA}"/>
          </ac:picMkLst>
        </pc:picChg>
      </pc:sldChg>
      <pc:sldChg chg="addSp modSp mod ord modTransition">
        <pc:chgData name="juliane alvarado" userId="e014ce452e96a1c2" providerId="LiveId" clId="{EB860DED-CE1B-4023-A84D-426BF73C8A68}" dt="2024-04-26T12:55:48.559" v="145"/>
        <pc:sldMkLst>
          <pc:docMk/>
          <pc:sldMk cId="2893831943" sldId="303"/>
        </pc:sldMkLst>
        <pc:spChg chg="mod">
          <ac:chgData name="juliane alvarado" userId="e014ce452e96a1c2" providerId="LiveId" clId="{EB860DED-CE1B-4023-A84D-426BF73C8A68}" dt="2024-04-26T00:52:59.834" v="128" actId="20577"/>
          <ac:spMkLst>
            <pc:docMk/>
            <pc:sldMk cId="2893831943" sldId="303"/>
            <ac:spMk id="9" creationId="{7B36A9B8-05A2-E3CD-01EE-A9E3AE17A184}"/>
          </ac:spMkLst>
        </pc:spChg>
        <pc:picChg chg="add mod">
          <ac:chgData name="juliane alvarado" userId="e014ce452e96a1c2" providerId="LiveId" clId="{EB860DED-CE1B-4023-A84D-426BF73C8A68}" dt="2024-04-26T12:55:48.559" v="145"/>
          <ac:picMkLst>
            <pc:docMk/>
            <pc:sldMk cId="2893831943" sldId="303"/>
            <ac:picMk id="8" creationId="{4654268E-00DC-7CD9-A410-56230DAC58E0}"/>
          </ac:picMkLst>
        </pc:picChg>
      </pc:sldChg>
      <pc:sldChg chg="addSp modSp mod modTransition">
        <pc:chgData name="juliane alvarado" userId="e014ce452e96a1c2" providerId="LiveId" clId="{EB860DED-CE1B-4023-A84D-426BF73C8A68}" dt="2024-04-26T12:55:48.559" v="145"/>
        <pc:sldMkLst>
          <pc:docMk/>
          <pc:sldMk cId="1976215552" sldId="304"/>
        </pc:sldMkLst>
        <pc:spChg chg="mod">
          <ac:chgData name="juliane alvarado" userId="e014ce452e96a1c2" providerId="LiveId" clId="{EB860DED-CE1B-4023-A84D-426BF73C8A68}" dt="2024-04-26T00:14:01.815" v="20" actId="14100"/>
          <ac:spMkLst>
            <pc:docMk/>
            <pc:sldMk cId="1976215552" sldId="304"/>
            <ac:spMk id="5" creationId="{AC6395D0-8BFC-3349-F59F-F7BF6BF7DD5D}"/>
          </ac:spMkLst>
        </pc:spChg>
        <pc:picChg chg="add mod">
          <ac:chgData name="juliane alvarado" userId="e014ce452e96a1c2" providerId="LiveId" clId="{EB860DED-CE1B-4023-A84D-426BF73C8A68}" dt="2024-04-26T12:55:48.559" v="145"/>
          <ac:picMkLst>
            <pc:docMk/>
            <pc:sldMk cId="1976215552" sldId="304"/>
            <ac:picMk id="6" creationId="{92D59F3C-FD03-2057-701F-97342510F9AA}"/>
          </ac:picMkLst>
        </pc:picChg>
      </pc:sldChg>
      <pc:sldChg chg="addSp modSp mod modTransition">
        <pc:chgData name="juliane alvarado" userId="e014ce452e96a1c2" providerId="LiveId" clId="{EB860DED-CE1B-4023-A84D-426BF73C8A68}" dt="2024-04-26T12:55:48.559" v="145"/>
        <pc:sldMkLst>
          <pc:docMk/>
          <pc:sldMk cId="2135731239" sldId="305"/>
        </pc:sldMkLst>
        <pc:spChg chg="mod">
          <ac:chgData name="juliane alvarado" userId="e014ce452e96a1c2" providerId="LiveId" clId="{EB860DED-CE1B-4023-A84D-426BF73C8A68}" dt="2024-04-26T00:14:07.644" v="21" actId="14100"/>
          <ac:spMkLst>
            <pc:docMk/>
            <pc:sldMk cId="2135731239" sldId="305"/>
            <ac:spMk id="5" creationId="{AC6395D0-8BFC-3349-F59F-F7BF6BF7DD5D}"/>
          </ac:spMkLst>
        </pc:spChg>
        <pc:picChg chg="add mod">
          <ac:chgData name="juliane alvarado" userId="e014ce452e96a1c2" providerId="LiveId" clId="{EB860DED-CE1B-4023-A84D-426BF73C8A68}" dt="2024-04-26T12:55:48.559" v="145"/>
          <ac:picMkLst>
            <pc:docMk/>
            <pc:sldMk cId="2135731239" sldId="305"/>
            <ac:picMk id="6" creationId="{B44231DD-951A-18DA-A9C0-28EFAFFEC247}"/>
          </ac:picMkLst>
        </pc:picChg>
      </pc:sldChg>
      <pc:sldChg chg="addSp modSp modTransition">
        <pc:chgData name="juliane alvarado" userId="e014ce452e96a1c2" providerId="LiveId" clId="{EB860DED-CE1B-4023-A84D-426BF73C8A68}" dt="2024-04-26T12:55:48.559" v="145"/>
        <pc:sldMkLst>
          <pc:docMk/>
          <pc:sldMk cId="1903025547" sldId="307"/>
        </pc:sldMkLst>
        <pc:picChg chg="add mod">
          <ac:chgData name="juliane alvarado" userId="e014ce452e96a1c2" providerId="LiveId" clId="{EB860DED-CE1B-4023-A84D-426BF73C8A68}" dt="2024-04-26T12:55:48.559" v="145"/>
          <ac:picMkLst>
            <pc:docMk/>
            <pc:sldMk cId="1903025547" sldId="307"/>
            <ac:picMk id="7" creationId="{10AE77D7-E100-9E10-BD46-D9B57C375CB5}"/>
          </ac:picMkLst>
        </pc:picChg>
      </pc:sldChg>
      <pc:sldChg chg="addSp modSp modTransition">
        <pc:chgData name="juliane alvarado" userId="e014ce452e96a1c2" providerId="LiveId" clId="{EB860DED-CE1B-4023-A84D-426BF73C8A68}" dt="2024-04-26T12:55:48.559" v="145"/>
        <pc:sldMkLst>
          <pc:docMk/>
          <pc:sldMk cId="2860616336" sldId="308"/>
        </pc:sldMkLst>
        <pc:picChg chg="add mod">
          <ac:chgData name="juliane alvarado" userId="e014ce452e96a1c2" providerId="LiveId" clId="{EB860DED-CE1B-4023-A84D-426BF73C8A68}" dt="2024-04-26T12:55:48.559" v="145"/>
          <ac:picMkLst>
            <pc:docMk/>
            <pc:sldMk cId="2860616336" sldId="308"/>
            <ac:picMk id="8" creationId="{5B74836E-1C37-D662-CDED-F3BEE3EBE67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4/25/2024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4/25/2024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484807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3353771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322024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09966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3625147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164829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7.pn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7.png"/><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7.png"/><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7.png"/><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7.png"/><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7.png"/><Relationship Id="rId5" Type="http://schemas.openxmlformats.org/officeDocument/2006/relationships/image" Target="../media/image36.jp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7.png"/><Relationship Id="rId5" Type="http://schemas.openxmlformats.org/officeDocument/2006/relationships/image" Target="../media/image37.jp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38.jp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7.png"/><Relationship Id="rId5" Type="http://schemas.openxmlformats.org/officeDocument/2006/relationships/image" Target="../media/image39.jpeg"/><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7.png"/><Relationship Id="rId5" Type="http://schemas.openxmlformats.org/officeDocument/2006/relationships/image" Target="../media/image40.jpe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7.png"/><Relationship Id="rId5" Type="http://schemas.openxmlformats.org/officeDocument/2006/relationships/image" Target="../media/image41.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7.png"/><Relationship Id="rId5" Type="http://schemas.openxmlformats.org/officeDocument/2006/relationships/image" Target="../media/image42.jpe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7.png"/><Relationship Id="rId4"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7.png"/><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7.png"/><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7.png"/><Relationship Id="rId5" Type="http://schemas.openxmlformats.org/officeDocument/2006/relationships/image" Target="../media/image30.jp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SWENG 837 </a:t>
            </a:r>
            <a:br>
              <a:rPr lang="en-US" dirty="0"/>
            </a:br>
            <a:r>
              <a:rPr lang="en-US" dirty="0"/>
              <a:t>Course Project</a:t>
            </a:r>
            <a:br>
              <a:rPr lang="en-US" dirty="0"/>
            </a:br>
            <a:r>
              <a:rPr lang="en-US" sz="1800" dirty="0"/>
              <a:t>Student: </a:t>
            </a:r>
            <a:r>
              <a:rPr lang="en-US" sz="1800" dirty="0" err="1"/>
              <a:t>juliane</a:t>
            </a:r>
            <a:r>
              <a:rPr lang="en-US" sz="1800" dirty="0"/>
              <a:t> Alvarado </a:t>
            </a:r>
            <a:r>
              <a:rPr lang="en-US" sz="1800" dirty="0" err="1"/>
              <a:t>salgado</a:t>
            </a:r>
            <a:endParaRPr lang="en-US" dirty="0"/>
          </a:p>
        </p:txBody>
      </p:sp>
      <p:pic>
        <p:nvPicPr>
          <p:cNvPr id="15" name="Audio 14">
            <a:hlinkClick r:id="" action="ppaction://media"/>
            <a:extLst>
              <a:ext uri="{FF2B5EF4-FFF2-40B4-BE49-F238E27FC236}">
                <a16:creationId xmlns:a16="http://schemas.microsoft.com/office/drawing/2014/main" id="{9F82CB06-229D-2545-3372-8A57B002F71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4="http://schemas.microsoft.com/office/powerpoint/2010/main" Requires="p14">
      <p:transition spd="slow" p14:dur="2000" advTm="9657"/>
    </mc:Choice>
    <mc:Fallback>
      <p:transition spd="slow" advTm="9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32B6-6427-EF71-64EC-301BFF87E728}"/>
              </a:ext>
            </a:extLst>
          </p:cNvPr>
          <p:cNvSpPr>
            <a:spLocks noGrp="1"/>
          </p:cNvSpPr>
          <p:nvPr>
            <p:ph type="title"/>
          </p:nvPr>
        </p:nvSpPr>
        <p:spPr/>
        <p:txBody>
          <a:bodyPr/>
          <a:lstStyle/>
          <a:p>
            <a:r>
              <a:rPr lang="en-US" dirty="0"/>
              <a:t>SDD diagram – SOC1</a:t>
            </a:r>
          </a:p>
        </p:txBody>
      </p:sp>
      <p:sp>
        <p:nvSpPr>
          <p:cNvPr id="3" name="Text Placeholder 2">
            <a:extLst>
              <a:ext uri="{FF2B5EF4-FFF2-40B4-BE49-F238E27FC236}">
                <a16:creationId xmlns:a16="http://schemas.microsoft.com/office/drawing/2014/main" id="{B78DEFA2-5980-53E9-093E-E3024E42DE8A}"/>
              </a:ext>
            </a:extLst>
          </p:cNvPr>
          <p:cNvSpPr>
            <a:spLocks noGrp="1"/>
          </p:cNvSpPr>
          <p:nvPr>
            <p:ph type="body" sz="quarter" idx="13"/>
          </p:nvPr>
        </p:nvSpPr>
        <p:spPr>
          <a:xfrm>
            <a:off x="762000" y="1682128"/>
            <a:ext cx="4585063" cy="4682989"/>
          </a:xfrm>
        </p:spPr>
        <p:txBody>
          <a:bodyPr>
            <a:normAutofit/>
          </a:bodyPr>
          <a:lstStyle/>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3C3FA118-2C37-5E56-87EF-9220DB77EC1B}"/>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7" name="TextBox 6">
            <a:extLst>
              <a:ext uri="{FF2B5EF4-FFF2-40B4-BE49-F238E27FC236}">
                <a16:creationId xmlns:a16="http://schemas.microsoft.com/office/drawing/2014/main" id="{4063F73D-3679-2714-E2ED-ADBA85969AE9}"/>
              </a:ext>
            </a:extLst>
          </p:cNvPr>
          <p:cNvSpPr txBox="1"/>
          <p:nvPr/>
        </p:nvSpPr>
        <p:spPr>
          <a:xfrm>
            <a:off x="7012060" y="5455864"/>
            <a:ext cx="3571983" cy="307777"/>
          </a:xfrm>
          <a:prstGeom prst="rect">
            <a:avLst/>
          </a:prstGeom>
          <a:noFill/>
        </p:spPr>
        <p:txBody>
          <a:bodyPr wrap="square" rtlCol="0">
            <a:spAutoFit/>
          </a:bodyPr>
          <a:lstStyle/>
          <a:p>
            <a:r>
              <a:rPr lang="en-US" sz="1400" dirty="0"/>
              <a:t>Figure 4. UC1 SOC Interaction Diagram.</a:t>
            </a:r>
          </a:p>
        </p:txBody>
      </p:sp>
      <p:graphicFrame>
        <p:nvGraphicFramePr>
          <p:cNvPr id="6" name="Table 5">
            <a:extLst>
              <a:ext uri="{FF2B5EF4-FFF2-40B4-BE49-F238E27FC236}">
                <a16:creationId xmlns:a16="http://schemas.microsoft.com/office/drawing/2014/main" id="{56951DAB-AAF0-BA59-FE80-DDA6DBA3025F}"/>
              </a:ext>
            </a:extLst>
          </p:cNvPr>
          <p:cNvGraphicFramePr>
            <a:graphicFrameLocks noGrp="1"/>
          </p:cNvGraphicFramePr>
          <p:nvPr>
            <p:extLst>
              <p:ext uri="{D42A27DB-BD31-4B8C-83A1-F6EECF244321}">
                <p14:modId xmlns:p14="http://schemas.microsoft.com/office/powerpoint/2010/main" val="1553245814"/>
              </p:ext>
            </p:extLst>
          </p:nvPr>
        </p:nvGraphicFramePr>
        <p:xfrm>
          <a:off x="518160" y="3007691"/>
          <a:ext cx="4675505" cy="2623251"/>
        </p:xfrm>
        <a:graphic>
          <a:graphicData uri="http://schemas.openxmlformats.org/drawingml/2006/table">
            <a:tbl>
              <a:tblPr firstRow="1" firstCol="1" bandRow="1">
                <a:tableStyleId>{C4B1156A-380E-4F78-BDF5-A606A8083BF9}</a:tableStyleId>
              </a:tblPr>
              <a:tblGrid>
                <a:gridCol w="1183368">
                  <a:extLst>
                    <a:ext uri="{9D8B030D-6E8A-4147-A177-3AD203B41FA5}">
                      <a16:colId xmlns:a16="http://schemas.microsoft.com/office/drawing/2014/main" val="1518761314"/>
                    </a:ext>
                  </a:extLst>
                </a:gridCol>
                <a:gridCol w="3492137">
                  <a:extLst>
                    <a:ext uri="{9D8B030D-6E8A-4147-A177-3AD203B41FA5}">
                      <a16:colId xmlns:a16="http://schemas.microsoft.com/office/drawing/2014/main" val="1214892213"/>
                    </a:ext>
                  </a:extLst>
                </a:gridCol>
              </a:tblGrid>
              <a:tr h="0">
                <a:tc>
                  <a:txBody>
                    <a:bodyPr/>
                    <a:lstStyle/>
                    <a:p>
                      <a:pPr marL="0" marR="0">
                        <a:lnSpc>
                          <a:spcPct val="107000"/>
                        </a:lnSpc>
                        <a:spcBef>
                          <a:spcPts val="0"/>
                        </a:spcBef>
                        <a:spcAft>
                          <a:spcPts val="0"/>
                        </a:spcAft>
                      </a:pPr>
                      <a:r>
                        <a:rPr lang="en-US" sz="1100">
                          <a:effectLst/>
                        </a:rPr>
                        <a:t>Name Of Operation: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generatePlayList</a:t>
                      </a:r>
                      <a:r>
                        <a:rPr lang="en-US" sz="1100" dirty="0">
                          <a:effectLst/>
                        </a:rPr>
                        <a:t>(</a:t>
                      </a:r>
                      <a:r>
                        <a:rPr lang="en-US" sz="1100" dirty="0" err="1">
                          <a:effectLst/>
                        </a:rPr>
                        <a:t>userId:int</a:t>
                      </a: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8388286"/>
                  </a:ext>
                </a:extLst>
              </a:tr>
              <a:tr h="0">
                <a:tc>
                  <a:txBody>
                    <a:bodyPr/>
                    <a:lstStyle/>
                    <a:p>
                      <a:pPr marL="0" marR="0">
                        <a:lnSpc>
                          <a:spcPct val="107000"/>
                        </a:lnSpc>
                        <a:spcBef>
                          <a:spcPts val="0"/>
                        </a:spcBef>
                        <a:spcAft>
                          <a:spcPts val="0"/>
                        </a:spcAft>
                      </a:pPr>
                      <a:r>
                        <a:rPr lang="en-US" sz="1100">
                          <a:effectLst/>
                        </a:rPr>
                        <a:t>Responsibilities: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Streaming Service displays recommended playlist to User using the Machine Learning Algorithms.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5136894"/>
                  </a:ext>
                </a:extLst>
              </a:tr>
              <a:tr h="0">
                <a:tc>
                  <a:txBody>
                    <a:bodyPr/>
                    <a:lstStyle/>
                    <a:p>
                      <a:pPr marL="0" marR="0">
                        <a:lnSpc>
                          <a:spcPct val="107000"/>
                        </a:lnSpc>
                        <a:spcBef>
                          <a:spcPts val="0"/>
                        </a:spcBef>
                        <a:spcAft>
                          <a:spcPts val="0"/>
                        </a:spcAft>
                      </a:pPr>
                      <a:r>
                        <a:rPr lang="en-US" sz="1100">
                          <a:effectLst/>
                        </a:rPr>
                        <a:t>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9427710"/>
                  </a:ext>
                </a:extLst>
              </a:tr>
              <a:tr h="0">
                <a:tc>
                  <a:txBody>
                    <a:bodyPr/>
                    <a:lstStyle/>
                    <a:p>
                      <a:pPr marL="0" marR="0">
                        <a:lnSpc>
                          <a:spcPct val="107000"/>
                        </a:lnSpc>
                        <a:spcBef>
                          <a:spcPts val="0"/>
                        </a:spcBef>
                        <a:spcAft>
                          <a:spcPts val="0"/>
                        </a:spcAft>
                      </a:pPr>
                      <a:r>
                        <a:rPr lang="en-US" sz="1100">
                          <a:effectLst/>
                        </a:rPr>
                        <a:t>Cross Reference: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Use Case 1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6472217"/>
                  </a:ext>
                </a:extLst>
              </a:tr>
              <a:tr h="0">
                <a:tc>
                  <a:txBody>
                    <a:bodyPr/>
                    <a:lstStyle/>
                    <a:p>
                      <a:pPr marL="0" marR="0">
                        <a:lnSpc>
                          <a:spcPct val="107000"/>
                        </a:lnSpc>
                        <a:spcBef>
                          <a:spcPts val="0"/>
                        </a:spcBef>
                        <a:spcAft>
                          <a:spcPts val="0"/>
                        </a:spcAft>
                      </a:pPr>
                      <a:r>
                        <a:rPr lang="en-US" sz="1100">
                          <a:effectLst/>
                        </a:rPr>
                        <a:t>Exception: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If the database is not available, indicate that there was an error.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097755"/>
                  </a:ext>
                </a:extLst>
              </a:tr>
              <a:tr h="0">
                <a:tc>
                  <a:txBody>
                    <a:bodyPr/>
                    <a:lstStyle/>
                    <a:p>
                      <a:pPr marL="0" marR="0">
                        <a:lnSpc>
                          <a:spcPct val="107000"/>
                        </a:lnSpc>
                        <a:spcBef>
                          <a:spcPts val="0"/>
                        </a:spcBef>
                        <a:spcAft>
                          <a:spcPts val="0"/>
                        </a:spcAft>
                      </a:pPr>
                      <a:r>
                        <a:rPr lang="en-US" sz="1100">
                          <a:effectLst/>
                        </a:rPr>
                        <a:t>Outputs: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System Displays List.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7871844"/>
                  </a:ext>
                </a:extLst>
              </a:tr>
              <a:tr h="0">
                <a:tc>
                  <a:txBody>
                    <a:bodyPr/>
                    <a:lstStyle/>
                    <a:p>
                      <a:pPr marL="0" marR="0">
                        <a:lnSpc>
                          <a:spcPct val="107000"/>
                        </a:lnSpc>
                        <a:spcBef>
                          <a:spcPts val="0"/>
                        </a:spcBef>
                        <a:spcAft>
                          <a:spcPts val="0"/>
                        </a:spcAft>
                      </a:pPr>
                      <a:r>
                        <a:rPr lang="en-US" sz="1100">
                          <a:effectLst/>
                        </a:rPr>
                        <a:t>Pre-Conditions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Users’ data already exists in UserHolder; NLPAlgorithm already has a model to generate the desired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5051994"/>
                  </a:ext>
                </a:extLst>
              </a:tr>
              <a:tr h="0">
                <a:tc>
                  <a:txBody>
                    <a:bodyPr/>
                    <a:lstStyle/>
                    <a:p>
                      <a:pPr marL="0" marR="0">
                        <a:lnSpc>
                          <a:spcPct val="107000"/>
                        </a:lnSpc>
                        <a:spcBef>
                          <a:spcPts val="0"/>
                        </a:spcBef>
                        <a:spcAft>
                          <a:spcPts val="0"/>
                        </a:spcAft>
                      </a:pPr>
                      <a:r>
                        <a:rPr lang="en-US" sz="1100">
                          <a:effectLst/>
                        </a:rPr>
                        <a:t>Post-Conditions: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err="1">
                          <a:effectLst/>
                        </a:rPr>
                        <a:t>NLPAlgorithm</a:t>
                      </a:r>
                      <a:r>
                        <a:rPr lang="en-US" sz="1100" dirty="0">
                          <a:effectLst/>
                        </a:rPr>
                        <a:t> takes in any feedback from User and uses it enhanced its model.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6768596"/>
                  </a:ext>
                </a:extLst>
              </a:tr>
            </a:tbl>
          </a:graphicData>
        </a:graphic>
      </p:graphicFrame>
      <p:pic>
        <p:nvPicPr>
          <p:cNvPr id="8" name="Picture 7" descr="A diagram of a diagram&#10;&#10;Description automatically generated">
            <a:extLst>
              <a:ext uri="{FF2B5EF4-FFF2-40B4-BE49-F238E27FC236}">
                <a16:creationId xmlns:a16="http://schemas.microsoft.com/office/drawing/2014/main" id="{BD8E64E2-FEEA-C4FD-4AB0-6A8183913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0903" y="2591379"/>
            <a:ext cx="5943600" cy="2864485"/>
          </a:xfrm>
          <a:prstGeom prst="rect">
            <a:avLst/>
          </a:prstGeom>
        </p:spPr>
      </p:pic>
      <p:pic>
        <p:nvPicPr>
          <p:cNvPr id="11" name="Audio 10">
            <a:hlinkClick r:id="" action="ppaction://media"/>
            <a:extLst>
              <a:ext uri="{FF2B5EF4-FFF2-40B4-BE49-F238E27FC236}">
                <a16:creationId xmlns:a16="http://schemas.microsoft.com/office/drawing/2014/main" id="{060022B4-B682-13C6-BEA2-59E148A9687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37093033"/>
      </p:ext>
    </p:extLst>
  </p:cSld>
  <p:clrMapOvr>
    <a:masterClrMapping/>
  </p:clrMapOvr>
  <mc:AlternateContent xmlns:mc="http://schemas.openxmlformats.org/markup-compatibility/2006">
    <mc:Choice xmlns:p14="http://schemas.microsoft.com/office/powerpoint/2010/main" Requires="p14">
      <p:transition spd="slow" p14:dur="2000" advTm="57695"/>
    </mc:Choice>
    <mc:Fallback>
      <p:transition spd="slow" advTm="57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32B6-6427-EF71-64EC-301BFF87E728}"/>
              </a:ext>
            </a:extLst>
          </p:cNvPr>
          <p:cNvSpPr>
            <a:spLocks noGrp="1"/>
          </p:cNvSpPr>
          <p:nvPr>
            <p:ph type="title"/>
          </p:nvPr>
        </p:nvSpPr>
        <p:spPr/>
        <p:txBody>
          <a:bodyPr/>
          <a:lstStyle/>
          <a:p>
            <a:r>
              <a:rPr lang="en-US" dirty="0"/>
              <a:t>SDD diagram – SOC2</a:t>
            </a:r>
          </a:p>
        </p:txBody>
      </p:sp>
      <p:sp>
        <p:nvSpPr>
          <p:cNvPr id="3" name="Text Placeholder 2">
            <a:extLst>
              <a:ext uri="{FF2B5EF4-FFF2-40B4-BE49-F238E27FC236}">
                <a16:creationId xmlns:a16="http://schemas.microsoft.com/office/drawing/2014/main" id="{B78DEFA2-5980-53E9-093E-E3024E42DE8A}"/>
              </a:ext>
            </a:extLst>
          </p:cNvPr>
          <p:cNvSpPr>
            <a:spLocks noGrp="1"/>
          </p:cNvSpPr>
          <p:nvPr>
            <p:ph type="body" sz="quarter" idx="13"/>
          </p:nvPr>
        </p:nvSpPr>
        <p:spPr>
          <a:xfrm>
            <a:off x="762000" y="1682128"/>
            <a:ext cx="4585063" cy="4682989"/>
          </a:xfrm>
        </p:spPr>
        <p:txBody>
          <a:bodyPr>
            <a:normAutofit/>
          </a:bodyPr>
          <a:lstStyle/>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3C3FA118-2C37-5E56-87EF-9220DB77EC1B}"/>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7" name="TextBox 6">
            <a:extLst>
              <a:ext uri="{FF2B5EF4-FFF2-40B4-BE49-F238E27FC236}">
                <a16:creationId xmlns:a16="http://schemas.microsoft.com/office/drawing/2014/main" id="{4063F73D-3679-2714-E2ED-ADBA85969AE9}"/>
              </a:ext>
            </a:extLst>
          </p:cNvPr>
          <p:cNvSpPr txBox="1"/>
          <p:nvPr/>
        </p:nvSpPr>
        <p:spPr>
          <a:xfrm>
            <a:off x="7012060" y="5455864"/>
            <a:ext cx="3643164" cy="307777"/>
          </a:xfrm>
          <a:prstGeom prst="rect">
            <a:avLst/>
          </a:prstGeom>
          <a:noFill/>
        </p:spPr>
        <p:txBody>
          <a:bodyPr wrap="square" rtlCol="0">
            <a:spAutoFit/>
          </a:bodyPr>
          <a:lstStyle/>
          <a:p>
            <a:r>
              <a:rPr lang="en-US" sz="1400" dirty="0"/>
              <a:t>Figure 5. UC2 SOC Interaction Diagram.</a:t>
            </a:r>
          </a:p>
        </p:txBody>
      </p:sp>
      <p:graphicFrame>
        <p:nvGraphicFramePr>
          <p:cNvPr id="6" name="Table 5">
            <a:extLst>
              <a:ext uri="{FF2B5EF4-FFF2-40B4-BE49-F238E27FC236}">
                <a16:creationId xmlns:a16="http://schemas.microsoft.com/office/drawing/2014/main" id="{56951DAB-AAF0-BA59-FE80-DDA6DBA3025F}"/>
              </a:ext>
            </a:extLst>
          </p:cNvPr>
          <p:cNvGraphicFramePr>
            <a:graphicFrameLocks noGrp="1"/>
          </p:cNvGraphicFramePr>
          <p:nvPr>
            <p:extLst>
              <p:ext uri="{D42A27DB-BD31-4B8C-83A1-F6EECF244321}">
                <p14:modId xmlns:p14="http://schemas.microsoft.com/office/powerpoint/2010/main" val="3913371914"/>
              </p:ext>
            </p:extLst>
          </p:nvPr>
        </p:nvGraphicFramePr>
        <p:xfrm>
          <a:off x="518160" y="3007691"/>
          <a:ext cx="4675505" cy="2264095"/>
        </p:xfrm>
        <a:graphic>
          <a:graphicData uri="http://schemas.openxmlformats.org/drawingml/2006/table">
            <a:tbl>
              <a:tblPr firstRow="1" firstCol="1" bandRow="1">
                <a:tableStyleId>{C4B1156A-380E-4F78-BDF5-A606A8083BF9}</a:tableStyleId>
              </a:tblPr>
              <a:tblGrid>
                <a:gridCol w="1183368">
                  <a:extLst>
                    <a:ext uri="{9D8B030D-6E8A-4147-A177-3AD203B41FA5}">
                      <a16:colId xmlns:a16="http://schemas.microsoft.com/office/drawing/2014/main" val="1518761314"/>
                    </a:ext>
                  </a:extLst>
                </a:gridCol>
                <a:gridCol w="3492137">
                  <a:extLst>
                    <a:ext uri="{9D8B030D-6E8A-4147-A177-3AD203B41FA5}">
                      <a16:colId xmlns:a16="http://schemas.microsoft.com/office/drawing/2014/main" val="1214892213"/>
                    </a:ext>
                  </a:extLst>
                </a:gridCol>
              </a:tblGrid>
              <a:tr h="0">
                <a:tc>
                  <a:txBody>
                    <a:bodyPr/>
                    <a:lstStyle/>
                    <a:p>
                      <a:pPr marL="0" marR="0">
                        <a:lnSpc>
                          <a:spcPct val="107000"/>
                        </a:lnSpc>
                        <a:spcBef>
                          <a:spcPts val="0"/>
                        </a:spcBef>
                        <a:spcAft>
                          <a:spcPts val="0"/>
                        </a:spcAft>
                      </a:pPr>
                      <a:r>
                        <a:rPr lang="en-US" sz="1100">
                          <a:effectLst/>
                        </a:rPr>
                        <a:t>Name Of Operation: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displayTopContent</a:t>
                      </a: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1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userId:int</a:t>
                      </a: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8388286"/>
                  </a:ext>
                </a:extLst>
              </a:tr>
              <a:tr h="0">
                <a:tc>
                  <a:txBody>
                    <a:bodyPr/>
                    <a:lstStyle/>
                    <a:p>
                      <a:pPr marL="0" marR="0">
                        <a:lnSpc>
                          <a:spcPct val="107000"/>
                        </a:lnSpc>
                        <a:spcBef>
                          <a:spcPts val="0"/>
                        </a:spcBef>
                        <a:spcAft>
                          <a:spcPts val="0"/>
                        </a:spcAft>
                      </a:pPr>
                      <a:r>
                        <a:rPr lang="en-US" sz="1100">
                          <a:effectLst/>
                        </a:rPr>
                        <a:t>Responsibilities: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Streaming Service displays users top content List to User using the Machine Learning Algorithms.</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5136894"/>
                  </a:ext>
                </a:extLst>
              </a:tr>
              <a:tr h="0">
                <a:tc>
                  <a:txBody>
                    <a:bodyPr/>
                    <a:lstStyle/>
                    <a:p>
                      <a:pPr marL="0" marR="0">
                        <a:lnSpc>
                          <a:spcPct val="107000"/>
                        </a:lnSpc>
                        <a:spcBef>
                          <a:spcPts val="0"/>
                        </a:spcBef>
                        <a:spcAft>
                          <a:spcPts val="0"/>
                        </a:spcAft>
                      </a:pPr>
                      <a:r>
                        <a:rPr lang="en-US" sz="1100">
                          <a:effectLst/>
                        </a:rPr>
                        <a:t>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effectLst/>
                          <a:latin typeface="Times New Roman" panose="02020603050405020304" pitchFamily="18" charset="0"/>
                          <a:ea typeface="Calibri" panose="020F0502020204030204" pitchFamily="34" charset="0"/>
                          <a:cs typeface="Times New Roman" panose="02020603050405020304" pitchFamily="18" charset="0"/>
                        </a:rPr>
                        <a:t>System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9427710"/>
                  </a:ext>
                </a:extLst>
              </a:tr>
              <a:tr h="0">
                <a:tc>
                  <a:txBody>
                    <a:bodyPr/>
                    <a:lstStyle/>
                    <a:p>
                      <a:pPr marL="0" marR="0">
                        <a:lnSpc>
                          <a:spcPct val="107000"/>
                        </a:lnSpc>
                        <a:spcBef>
                          <a:spcPts val="0"/>
                        </a:spcBef>
                        <a:spcAft>
                          <a:spcPts val="0"/>
                        </a:spcAft>
                      </a:pPr>
                      <a:r>
                        <a:rPr lang="en-US" sz="1100">
                          <a:effectLst/>
                        </a:rPr>
                        <a:t>Cross Reference: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 Case 2</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6472217"/>
                  </a:ext>
                </a:extLst>
              </a:tr>
              <a:tr h="0">
                <a:tc>
                  <a:txBody>
                    <a:bodyPr/>
                    <a:lstStyle/>
                    <a:p>
                      <a:pPr marL="0" marR="0">
                        <a:lnSpc>
                          <a:spcPct val="107000"/>
                        </a:lnSpc>
                        <a:spcBef>
                          <a:spcPts val="0"/>
                        </a:spcBef>
                        <a:spcAft>
                          <a:spcPts val="0"/>
                        </a:spcAft>
                      </a:pPr>
                      <a:r>
                        <a:rPr lang="en-US" sz="1100">
                          <a:effectLst/>
                        </a:rPr>
                        <a:t>Exception: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effectLst/>
                          <a:latin typeface="Times New Roman" panose="02020603050405020304" pitchFamily="18" charset="0"/>
                          <a:ea typeface="Calibri" panose="020F0502020204030204" pitchFamily="34" charset="0"/>
                          <a:cs typeface="Times New Roman" panose="02020603050405020304" pitchFamily="18" charset="0"/>
                        </a:rPr>
                        <a:t>If database is not available, indicate that there was an error.</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097755"/>
                  </a:ext>
                </a:extLst>
              </a:tr>
              <a:tr h="0">
                <a:tc>
                  <a:txBody>
                    <a:bodyPr/>
                    <a:lstStyle/>
                    <a:p>
                      <a:pPr marL="0" marR="0">
                        <a:lnSpc>
                          <a:spcPct val="107000"/>
                        </a:lnSpc>
                        <a:spcBef>
                          <a:spcPts val="0"/>
                        </a:spcBef>
                        <a:spcAft>
                          <a:spcPts val="0"/>
                        </a:spcAft>
                      </a:pPr>
                      <a:r>
                        <a:rPr lang="en-US" sz="1100">
                          <a:effectLst/>
                        </a:rPr>
                        <a:t>Outputs: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Displays List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7871844"/>
                  </a:ext>
                </a:extLst>
              </a:tr>
              <a:tr h="0">
                <a:tc>
                  <a:txBody>
                    <a:bodyPr/>
                    <a:lstStyle/>
                    <a:p>
                      <a:pPr marL="0" marR="0">
                        <a:lnSpc>
                          <a:spcPct val="107000"/>
                        </a:lnSpc>
                        <a:spcBef>
                          <a:spcPts val="0"/>
                        </a:spcBef>
                        <a:spcAft>
                          <a:spcPts val="0"/>
                        </a:spcAft>
                      </a:pPr>
                      <a:r>
                        <a:rPr lang="en-US" sz="1100">
                          <a:effectLst/>
                        </a:rPr>
                        <a:t>Pre-Conditions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effectLst/>
                          <a:latin typeface="Times New Roman" panose="02020603050405020304" pitchFamily="18" charset="0"/>
                          <a:ea typeface="Calibri" panose="020F0502020204030204" pitchFamily="34" charset="0"/>
                          <a:cs typeface="Times New Roman" panose="02020603050405020304" pitchFamily="18" charset="0"/>
                        </a:rPr>
                        <a:t>Users’ data already exists in UserHolder; NLPAlgorithm already has a model to generate the desired data.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5051994"/>
                  </a:ext>
                </a:extLst>
              </a:tr>
              <a:tr h="0">
                <a:tc>
                  <a:txBody>
                    <a:bodyPr/>
                    <a:lstStyle/>
                    <a:p>
                      <a:pPr marL="0" marR="0">
                        <a:lnSpc>
                          <a:spcPct val="107000"/>
                        </a:lnSpc>
                        <a:spcBef>
                          <a:spcPts val="0"/>
                        </a:spcBef>
                        <a:spcAft>
                          <a:spcPts val="0"/>
                        </a:spcAft>
                      </a:pPr>
                      <a:r>
                        <a:rPr lang="en-US" sz="1100">
                          <a:effectLst/>
                        </a:rPr>
                        <a:t>Post-Conditions: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NLPAlgorithm</a:t>
                      </a:r>
                      <a:r>
                        <a:rPr lang="en-US" sz="11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takes in any feedback from User and uses it enhanced its model.</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6768596"/>
                  </a:ext>
                </a:extLst>
              </a:tr>
            </a:tbl>
          </a:graphicData>
        </a:graphic>
      </p:graphicFrame>
      <p:pic>
        <p:nvPicPr>
          <p:cNvPr id="10" name="Picture 9" descr="A diagram of a computer&#10;&#10;Description automatically generated">
            <a:extLst>
              <a:ext uri="{FF2B5EF4-FFF2-40B4-BE49-F238E27FC236}">
                <a16:creationId xmlns:a16="http://schemas.microsoft.com/office/drawing/2014/main" id="{7245FF85-8D97-9FF1-3574-00AC254B6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0902" y="2677104"/>
            <a:ext cx="5943600" cy="2693035"/>
          </a:xfrm>
          <a:prstGeom prst="rect">
            <a:avLst/>
          </a:prstGeom>
        </p:spPr>
      </p:pic>
      <p:pic>
        <p:nvPicPr>
          <p:cNvPr id="11" name="Audio 10">
            <a:hlinkClick r:id="" action="ppaction://media"/>
            <a:extLst>
              <a:ext uri="{FF2B5EF4-FFF2-40B4-BE49-F238E27FC236}">
                <a16:creationId xmlns:a16="http://schemas.microsoft.com/office/drawing/2014/main" id="{983184A6-7B16-B00E-6546-82E5FDD51A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718656"/>
      </p:ext>
    </p:extLst>
  </p:cSld>
  <p:clrMapOvr>
    <a:masterClrMapping/>
  </p:clrMapOvr>
  <mc:AlternateContent xmlns:mc="http://schemas.openxmlformats.org/markup-compatibility/2006">
    <mc:Choice xmlns:p14="http://schemas.microsoft.com/office/powerpoint/2010/main" Requires="p14">
      <p:transition spd="slow" p14:dur="2000" advTm="52324"/>
    </mc:Choice>
    <mc:Fallback>
      <p:transition spd="slow" advTm="52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32B6-6427-EF71-64EC-301BFF87E728}"/>
              </a:ext>
            </a:extLst>
          </p:cNvPr>
          <p:cNvSpPr>
            <a:spLocks noGrp="1"/>
          </p:cNvSpPr>
          <p:nvPr>
            <p:ph type="title"/>
          </p:nvPr>
        </p:nvSpPr>
        <p:spPr/>
        <p:txBody>
          <a:bodyPr/>
          <a:lstStyle/>
          <a:p>
            <a:r>
              <a:rPr lang="en-US" dirty="0"/>
              <a:t>SDD diagram – SOC3</a:t>
            </a:r>
          </a:p>
        </p:txBody>
      </p:sp>
      <p:sp>
        <p:nvSpPr>
          <p:cNvPr id="3" name="Text Placeholder 2">
            <a:extLst>
              <a:ext uri="{FF2B5EF4-FFF2-40B4-BE49-F238E27FC236}">
                <a16:creationId xmlns:a16="http://schemas.microsoft.com/office/drawing/2014/main" id="{B78DEFA2-5980-53E9-093E-E3024E42DE8A}"/>
              </a:ext>
            </a:extLst>
          </p:cNvPr>
          <p:cNvSpPr>
            <a:spLocks noGrp="1"/>
          </p:cNvSpPr>
          <p:nvPr>
            <p:ph type="body" sz="quarter" idx="13"/>
          </p:nvPr>
        </p:nvSpPr>
        <p:spPr>
          <a:xfrm>
            <a:off x="762000" y="1682128"/>
            <a:ext cx="4585063" cy="4682989"/>
          </a:xfrm>
        </p:spPr>
        <p:txBody>
          <a:bodyPr>
            <a:normAutofit/>
          </a:bodyPr>
          <a:lstStyle/>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3C3FA118-2C37-5E56-87EF-9220DB77EC1B}"/>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7" name="TextBox 6">
            <a:extLst>
              <a:ext uri="{FF2B5EF4-FFF2-40B4-BE49-F238E27FC236}">
                <a16:creationId xmlns:a16="http://schemas.microsoft.com/office/drawing/2014/main" id="{4063F73D-3679-2714-E2ED-ADBA85969AE9}"/>
              </a:ext>
            </a:extLst>
          </p:cNvPr>
          <p:cNvSpPr txBox="1"/>
          <p:nvPr/>
        </p:nvSpPr>
        <p:spPr>
          <a:xfrm>
            <a:off x="7012060" y="5455864"/>
            <a:ext cx="3533655" cy="307777"/>
          </a:xfrm>
          <a:prstGeom prst="rect">
            <a:avLst/>
          </a:prstGeom>
          <a:noFill/>
        </p:spPr>
        <p:txBody>
          <a:bodyPr wrap="square" rtlCol="0">
            <a:spAutoFit/>
          </a:bodyPr>
          <a:lstStyle/>
          <a:p>
            <a:r>
              <a:rPr lang="en-US" sz="1400" dirty="0"/>
              <a:t>Figure 6. UC3 SOC Interaction Diagram.</a:t>
            </a:r>
          </a:p>
        </p:txBody>
      </p:sp>
      <p:graphicFrame>
        <p:nvGraphicFramePr>
          <p:cNvPr id="6" name="Table 5">
            <a:extLst>
              <a:ext uri="{FF2B5EF4-FFF2-40B4-BE49-F238E27FC236}">
                <a16:creationId xmlns:a16="http://schemas.microsoft.com/office/drawing/2014/main" id="{56951DAB-AAF0-BA59-FE80-DDA6DBA3025F}"/>
              </a:ext>
            </a:extLst>
          </p:cNvPr>
          <p:cNvGraphicFramePr>
            <a:graphicFrameLocks noGrp="1"/>
          </p:cNvGraphicFramePr>
          <p:nvPr>
            <p:extLst>
              <p:ext uri="{D42A27DB-BD31-4B8C-83A1-F6EECF244321}">
                <p14:modId xmlns:p14="http://schemas.microsoft.com/office/powerpoint/2010/main" val="490213835"/>
              </p:ext>
            </p:extLst>
          </p:nvPr>
        </p:nvGraphicFramePr>
        <p:xfrm>
          <a:off x="518160" y="3007691"/>
          <a:ext cx="4675505" cy="2264095"/>
        </p:xfrm>
        <a:graphic>
          <a:graphicData uri="http://schemas.openxmlformats.org/drawingml/2006/table">
            <a:tbl>
              <a:tblPr firstRow="1" firstCol="1" bandRow="1">
                <a:tableStyleId>{C4B1156A-380E-4F78-BDF5-A606A8083BF9}</a:tableStyleId>
              </a:tblPr>
              <a:tblGrid>
                <a:gridCol w="1183368">
                  <a:extLst>
                    <a:ext uri="{9D8B030D-6E8A-4147-A177-3AD203B41FA5}">
                      <a16:colId xmlns:a16="http://schemas.microsoft.com/office/drawing/2014/main" val="1518761314"/>
                    </a:ext>
                  </a:extLst>
                </a:gridCol>
                <a:gridCol w="3492137">
                  <a:extLst>
                    <a:ext uri="{9D8B030D-6E8A-4147-A177-3AD203B41FA5}">
                      <a16:colId xmlns:a16="http://schemas.microsoft.com/office/drawing/2014/main" val="1214892213"/>
                    </a:ext>
                  </a:extLst>
                </a:gridCol>
              </a:tblGrid>
              <a:tr h="0">
                <a:tc>
                  <a:txBody>
                    <a:bodyPr/>
                    <a:lstStyle/>
                    <a:p>
                      <a:pPr marL="0" marR="0">
                        <a:lnSpc>
                          <a:spcPct val="107000"/>
                        </a:lnSpc>
                        <a:spcBef>
                          <a:spcPts val="0"/>
                        </a:spcBef>
                        <a:spcAft>
                          <a:spcPts val="0"/>
                        </a:spcAft>
                      </a:pPr>
                      <a:r>
                        <a:rPr lang="en-US" sz="1100">
                          <a:effectLst/>
                        </a:rPr>
                        <a:t>Name Of Operation: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displayNewArtists(userId:int)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8388286"/>
                  </a:ext>
                </a:extLst>
              </a:tr>
              <a:tr h="0">
                <a:tc>
                  <a:txBody>
                    <a:bodyPr/>
                    <a:lstStyle/>
                    <a:p>
                      <a:pPr marL="0" marR="0">
                        <a:lnSpc>
                          <a:spcPct val="107000"/>
                        </a:lnSpc>
                        <a:spcBef>
                          <a:spcPts val="0"/>
                        </a:spcBef>
                        <a:spcAft>
                          <a:spcPts val="0"/>
                        </a:spcAft>
                      </a:pPr>
                      <a:r>
                        <a:rPr lang="en-US" sz="1100">
                          <a:effectLst/>
                        </a:rPr>
                        <a:t>Responsibilities: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Streaming Service displays new artists List to User using the Machine Learning Algorithms</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5136894"/>
                  </a:ext>
                </a:extLst>
              </a:tr>
              <a:tr h="0">
                <a:tc>
                  <a:txBody>
                    <a:bodyPr/>
                    <a:lstStyle/>
                    <a:p>
                      <a:pPr marL="0" marR="0">
                        <a:lnSpc>
                          <a:spcPct val="107000"/>
                        </a:lnSpc>
                        <a:spcBef>
                          <a:spcPts val="0"/>
                        </a:spcBef>
                        <a:spcAft>
                          <a:spcPts val="0"/>
                        </a:spcAft>
                      </a:pPr>
                      <a:r>
                        <a:rPr lang="en-US" sz="1100">
                          <a:effectLst/>
                        </a:rPr>
                        <a:t>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effectLst/>
                          <a:latin typeface="Times New Roman" panose="02020603050405020304" pitchFamily="18" charset="0"/>
                          <a:ea typeface="Calibri" panose="020F0502020204030204" pitchFamily="34" charset="0"/>
                          <a:cs typeface="Times New Roman" panose="02020603050405020304" pitchFamily="18" charset="0"/>
                        </a:rPr>
                        <a:t>System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9427710"/>
                  </a:ext>
                </a:extLst>
              </a:tr>
              <a:tr h="0">
                <a:tc>
                  <a:txBody>
                    <a:bodyPr/>
                    <a:lstStyle/>
                    <a:p>
                      <a:pPr marL="0" marR="0">
                        <a:lnSpc>
                          <a:spcPct val="107000"/>
                        </a:lnSpc>
                        <a:spcBef>
                          <a:spcPts val="0"/>
                        </a:spcBef>
                        <a:spcAft>
                          <a:spcPts val="0"/>
                        </a:spcAft>
                      </a:pPr>
                      <a:r>
                        <a:rPr lang="en-US" sz="1100">
                          <a:effectLst/>
                        </a:rPr>
                        <a:t>Cross Reference: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 Case 3</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6472217"/>
                  </a:ext>
                </a:extLst>
              </a:tr>
              <a:tr h="0">
                <a:tc>
                  <a:txBody>
                    <a:bodyPr/>
                    <a:lstStyle/>
                    <a:p>
                      <a:pPr marL="0" marR="0">
                        <a:lnSpc>
                          <a:spcPct val="107000"/>
                        </a:lnSpc>
                        <a:spcBef>
                          <a:spcPts val="0"/>
                        </a:spcBef>
                        <a:spcAft>
                          <a:spcPts val="0"/>
                        </a:spcAft>
                      </a:pPr>
                      <a:r>
                        <a:rPr lang="en-US" sz="1100">
                          <a:effectLst/>
                        </a:rPr>
                        <a:t>Exception: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effectLst/>
                          <a:latin typeface="Times New Roman" panose="02020603050405020304" pitchFamily="18" charset="0"/>
                          <a:ea typeface="Calibri" panose="020F0502020204030204" pitchFamily="34" charset="0"/>
                          <a:cs typeface="Times New Roman" panose="02020603050405020304" pitchFamily="18" charset="0"/>
                        </a:rPr>
                        <a:t>If database is not available, indicate that there was an error.</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097755"/>
                  </a:ext>
                </a:extLst>
              </a:tr>
              <a:tr h="0">
                <a:tc>
                  <a:txBody>
                    <a:bodyPr/>
                    <a:lstStyle/>
                    <a:p>
                      <a:pPr marL="0" marR="0">
                        <a:lnSpc>
                          <a:spcPct val="107000"/>
                        </a:lnSpc>
                        <a:spcBef>
                          <a:spcPts val="0"/>
                        </a:spcBef>
                        <a:spcAft>
                          <a:spcPts val="0"/>
                        </a:spcAft>
                      </a:pPr>
                      <a:r>
                        <a:rPr lang="en-US" sz="1100">
                          <a:effectLst/>
                        </a:rPr>
                        <a:t>Outputs: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Displays List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7871844"/>
                  </a:ext>
                </a:extLst>
              </a:tr>
              <a:tr h="0">
                <a:tc>
                  <a:txBody>
                    <a:bodyPr/>
                    <a:lstStyle/>
                    <a:p>
                      <a:pPr marL="0" marR="0">
                        <a:lnSpc>
                          <a:spcPct val="107000"/>
                        </a:lnSpc>
                        <a:spcBef>
                          <a:spcPts val="0"/>
                        </a:spcBef>
                        <a:spcAft>
                          <a:spcPts val="0"/>
                        </a:spcAft>
                      </a:pPr>
                      <a:r>
                        <a:rPr lang="en-US" sz="1100">
                          <a:effectLst/>
                        </a:rPr>
                        <a:t>Pre-Conditions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dirty="0">
                          <a:effectLst/>
                          <a:latin typeface="Times New Roman" panose="02020603050405020304" pitchFamily="18" charset="0"/>
                          <a:ea typeface="Calibri" panose="020F0502020204030204" pitchFamily="34" charset="0"/>
                          <a:cs typeface="Times New Roman" panose="02020603050405020304" pitchFamily="18" charset="0"/>
                        </a:rPr>
                        <a:t>Users’ data already exists in </a:t>
                      </a:r>
                      <a:r>
                        <a:rPr lang="en-US" sz="1100" b="0" dirty="0" err="1">
                          <a:effectLst/>
                          <a:latin typeface="Times New Roman" panose="02020603050405020304" pitchFamily="18" charset="0"/>
                          <a:ea typeface="Calibri" panose="020F0502020204030204" pitchFamily="34" charset="0"/>
                          <a:cs typeface="Times New Roman" panose="02020603050405020304" pitchFamily="18" charset="0"/>
                        </a:rPr>
                        <a:t>UserHolder</a:t>
                      </a:r>
                      <a:r>
                        <a:rPr lang="en-US" sz="11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0" dirty="0" err="1">
                          <a:effectLst/>
                          <a:latin typeface="Times New Roman" panose="02020603050405020304" pitchFamily="18" charset="0"/>
                          <a:ea typeface="Calibri" panose="020F0502020204030204" pitchFamily="34" charset="0"/>
                          <a:cs typeface="Times New Roman" panose="02020603050405020304" pitchFamily="18" charset="0"/>
                        </a:rPr>
                        <a:t>NLPAlgorithm</a:t>
                      </a:r>
                      <a:r>
                        <a:rPr lang="en-US" sz="1100" b="0" dirty="0">
                          <a:effectLst/>
                          <a:latin typeface="Times New Roman" panose="02020603050405020304" pitchFamily="18" charset="0"/>
                          <a:ea typeface="Calibri" panose="020F0502020204030204" pitchFamily="34" charset="0"/>
                          <a:cs typeface="Times New Roman" panose="02020603050405020304" pitchFamily="18" charset="0"/>
                        </a:rPr>
                        <a:t> already has a model to generate the desired data. </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5051994"/>
                  </a:ext>
                </a:extLst>
              </a:tr>
              <a:tr h="0">
                <a:tc>
                  <a:txBody>
                    <a:bodyPr/>
                    <a:lstStyle/>
                    <a:p>
                      <a:pPr marL="0" marR="0">
                        <a:lnSpc>
                          <a:spcPct val="107000"/>
                        </a:lnSpc>
                        <a:spcBef>
                          <a:spcPts val="0"/>
                        </a:spcBef>
                        <a:spcAft>
                          <a:spcPts val="0"/>
                        </a:spcAft>
                      </a:pPr>
                      <a:r>
                        <a:rPr lang="en-US" sz="1100">
                          <a:effectLst/>
                        </a:rPr>
                        <a:t>Post-Conditions: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NLPAlgorithm</a:t>
                      </a:r>
                      <a:r>
                        <a:rPr lang="en-US" sz="11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takes in any feedback from User and uses it enhanced its model.</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6768596"/>
                  </a:ext>
                </a:extLst>
              </a:tr>
            </a:tbl>
          </a:graphicData>
        </a:graphic>
      </p:graphicFrame>
      <p:pic>
        <p:nvPicPr>
          <p:cNvPr id="4" name="Picture 3" descr="A diagram of a computer&#10;&#10;Description automatically generated">
            <a:extLst>
              <a:ext uri="{FF2B5EF4-FFF2-40B4-BE49-F238E27FC236}">
                <a16:creationId xmlns:a16="http://schemas.microsoft.com/office/drawing/2014/main" id="{6C801BEB-3D1B-C27F-14AA-1594B36DE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0903" y="2718697"/>
            <a:ext cx="5857875" cy="2609850"/>
          </a:xfrm>
          <a:prstGeom prst="rect">
            <a:avLst/>
          </a:prstGeom>
        </p:spPr>
      </p:pic>
      <p:pic>
        <p:nvPicPr>
          <p:cNvPr id="11" name="Audio 10">
            <a:hlinkClick r:id="" action="ppaction://media"/>
            <a:extLst>
              <a:ext uri="{FF2B5EF4-FFF2-40B4-BE49-F238E27FC236}">
                <a16:creationId xmlns:a16="http://schemas.microsoft.com/office/drawing/2014/main" id="{5C2632F8-D501-F644-A49D-E6CD73BFBD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0170151"/>
      </p:ext>
    </p:extLst>
  </p:cSld>
  <p:clrMapOvr>
    <a:masterClrMapping/>
  </p:clrMapOvr>
  <mc:AlternateContent xmlns:mc="http://schemas.openxmlformats.org/markup-compatibility/2006">
    <mc:Choice xmlns:p14="http://schemas.microsoft.com/office/powerpoint/2010/main" Requires="p14">
      <p:transition spd="slow" p14:dur="2000" advTm="3339"/>
    </mc:Choice>
    <mc:Fallback>
      <p:transition spd="slow" advTm="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32B6-6427-EF71-64EC-301BFF87E728}"/>
              </a:ext>
            </a:extLst>
          </p:cNvPr>
          <p:cNvSpPr>
            <a:spLocks noGrp="1"/>
          </p:cNvSpPr>
          <p:nvPr>
            <p:ph type="title"/>
          </p:nvPr>
        </p:nvSpPr>
        <p:spPr/>
        <p:txBody>
          <a:bodyPr/>
          <a:lstStyle/>
          <a:p>
            <a:r>
              <a:rPr lang="en-US" dirty="0"/>
              <a:t>SDD diagram – SOC4</a:t>
            </a:r>
          </a:p>
        </p:txBody>
      </p:sp>
      <p:sp>
        <p:nvSpPr>
          <p:cNvPr id="3" name="Text Placeholder 2">
            <a:extLst>
              <a:ext uri="{FF2B5EF4-FFF2-40B4-BE49-F238E27FC236}">
                <a16:creationId xmlns:a16="http://schemas.microsoft.com/office/drawing/2014/main" id="{B78DEFA2-5980-53E9-093E-E3024E42DE8A}"/>
              </a:ext>
            </a:extLst>
          </p:cNvPr>
          <p:cNvSpPr>
            <a:spLocks noGrp="1"/>
          </p:cNvSpPr>
          <p:nvPr>
            <p:ph type="body" sz="quarter" idx="13"/>
          </p:nvPr>
        </p:nvSpPr>
        <p:spPr>
          <a:xfrm>
            <a:off x="762000" y="1682128"/>
            <a:ext cx="4585063" cy="4682989"/>
          </a:xfrm>
        </p:spPr>
        <p:txBody>
          <a:bodyPr>
            <a:normAutofit/>
          </a:bodyPr>
          <a:lstStyle/>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3C3FA118-2C37-5E56-87EF-9220DB77EC1B}"/>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7" name="TextBox 6">
            <a:extLst>
              <a:ext uri="{FF2B5EF4-FFF2-40B4-BE49-F238E27FC236}">
                <a16:creationId xmlns:a16="http://schemas.microsoft.com/office/drawing/2014/main" id="{4063F73D-3679-2714-E2ED-ADBA85969AE9}"/>
              </a:ext>
            </a:extLst>
          </p:cNvPr>
          <p:cNvSpPr txBox="1"/>
          <p:nvPr/>
        </p:nvSpPr>
        <p:spPr>
          <a:xfrm>
            <a:off x="7012059" y="5517792"/>
            <a:ext cx="3522705" cy="307777"/>
          </a:xfrm>
          <a:prstGeom prst="rect">
            <a:avLst/>
          </a:prstGeom>
          <a:noFill/>
        </p:spPr>
        <p:txBody>
          <a:bodyPr wrap="square" rtlCol="0">
            <a:spAutoFit/>
          </a:bodyPr>
          <a:lstStyle/>
          <a:p>
            <a:r>
              <a:rPr lang="en-US" sz="1400" dirty="0"/>
              <a:t>Figure 7. UC4 SOC Interaction Diagram.</a:t>
            </a:r>
          </a:p>
        </p:txBody>
      </p:sp>
      <p:graphicFrame>
        <p:nvGraphicFramePr>
          <p:cNvPr id="6" name="Table 5">
            <a:extLst>
              <a:ext uri="{FF2B5EF4-FFF2-40B4-BE49-F238E27FC236}">
                <a16:creationId xmlns:a16="http://schemas.microsoft.com/office/drawing/2014/main" id="{56951DAB-AAF0-BA59-FE80-DDA6DBA3025F}"/>
              </a:ext>
            </a:extLst>
          </p:cNvPr>
          <p:cNvGraphicFramePr>
            <a:graphicFrameLocks noGrp="1"/>
          </p:cNvGraphicFramePr>
          <p:nvPr>
            <p:extLst>
              <p:ext uri="{D42A27DB-BD31-4B8C-83A1-F6EECF244321}">
                <p14:modId xmlns:p14="http://schemas.microsoft.com/office/powerpoint/2010/main" val="1247644532"/>
              </p:ext>
            </p:extLst>
          </p:nvPr>
        </p:nvGraphicFramePr>
        <p:xfrm>
          <a:off x="518160" y="3007691"/>
          <a:ext cx="4675505" cy="2264095"/>
        </p:xfrm>
        <a:graphic>
          <a:graphicData uri="http://schemas.openxmlformats.org/drawingml/2006/table">
            <a:tbl>
              <a:tblPr firstRow="1" firstCol="1" bandRow="1">
                <a:tableStyleId>{C4B1156A-380E-4F78-BDF5-A606A8083BF9}</a:tableStyleId>
              </a:tblPr>
              <a:tblGrid>
                <a:gridCol w="1183368">
                  <a:extLst>
                    <a:ext uri="{9D8B030D-6E8A-4147-A177-3AD203B41FA5}">
                      <a16:colId xmlns:a16="http://schemas.microsoft.com/office/drawing/2014/main" val="1518761314"/>
                    </a:ext>
                  </a:extLst>
                </a:gridCol>
                <a:gridCol w="3492137">
                  <a:extLst>
                    <a:ext uri="{9D8B030D-6E8A-4147-A177-3AD203B41FA5}">
                      <a16:colId xmlns:a16="http://schemas.microsoft.com/office/drawing/2014/main" val="1214892213"/>
                    </a:ext>
                  </a:extLst>
                </a:gridCol>
              </a:tblGrid>
              <a:tr h="0">
                <a:tc>
                  <a:txBody>
                    <a:bodyPr/>
                    <a:lstStyle/>
                    <a:p>
                      <a:pPr marL="0" marR="0">
                        <a:lnSpc>
                          <a:spcPct val="107000"/>
                        </a:lnSpc>
                        <a:spcBef>
                          <a:spcPts val="0"/>
                        </a:spcBef>
                        <a:spcAft>
                          <a:spcPts val="0"/>
                        </a:spcAft>
                      </a:pPr>
                      <a:r>
                        <a:rPr lang="en-US" sz="1100">
                          <a:effectLst/>
                        </a:rPr>
                        <a:t>Name Of Operation: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showSimilarPlaylist(userId:int)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8388286"/>
                  </a:ext>
                </a:extLst>
              </a:tr>
              <a:tr h="0">
                <a:tc>
                  <a:txBody>
                    <a:bodyPr/>
                    <a:lstStyle/>
                    <a:p>
                      <a:pPr marL="0" marR="0">
                        <a:lnSpc>
                          <a:spcPct val="107000"/>
                        </a:lnSpc>
                        <a:spcBef>
                          <a:spcPts val="0"/>
                        </a:spcBef>
                        <a:spcAft>
                          <a:spcPts val="0"/>
                        </a:spcAft>
                      </a:pPr>
                      <a:r>
                        <a:rPr lang="en-US" sz="1100">
                          <a:effectLst/>
                        </a:rPr>
                        <a:t>Responsibilities: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Streaming Service displays similar playlists from other users to User using the Machine Learning</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5136894"/>
                  </a:ext>
                </a:extLst>
              </a:tr>
              <a:tr h="0">
                <a:tc>
                  <a:txBody>
                    <a:bodyPr/>
                    <a:lstStyle/>
                    <a:p>
                      <a:pPr marL="0" marR="0">
                        <a:lnSpc>
                          <a:spcPct val="107000"/>
                        </a:lnSpc>
                        <a:spcBef>
                          <a:spcPts val="0"/>
                        </a:spcBef>
                        <a:spcAft>
                          <a:spcPts val="0"/>
                        </a:spcAft>
                      </a:pPr>
                      <a:r>
                        <a:rPr lang="en-US" sz="1100">
                          <a:effectLst/>
                        </a:rPr>
                        <a:t>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effectLst/>
                          <a:latin typeface="Times New Roman" panose="02020603050405020304" pitchFamily="18" charset="0"/>
                          <a:ea typeface="Calibri" panose="020F0502020204030204" pitchFamily="34" charset="0"/>
                          <a:cs typeface="Times New Roman" panose="02020603050405020304" pitchFamily="18" charset="0"/>
                        </a:rPr>
                        <a:t>System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9427710"/>
                  </a:ext>
                </a:extLst>
              </a:tr>
              <a:tr h="0">
                <a:tc>
                  <a:txBody>
                    <a:bodyPr/>
                    <a:lstStyle/>
                    <a:p>
                      <a:pPr marL="0" marR="0">
                        <a:lnSpc>
                          <a:spcPct val="107000"/>
                        </a:lnSpc>
                        <a:spcBef>
                          <a:spcPts val="0"/>
                        </a:spcBef>
                        <a:spcAft>
                          <a:spcPts val="0"/>
                        </a:spcAft>
                      </a:pPr>
                      <a:r>
                        <a:rPr lang="en-US" sz="1100">
                          <a:effectLst/>
                        </a:rPr>
                        <a:t>Cross Reference: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 Case 4</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6472217"/>
                  </a:ext>
                </a:extLst>
              </a:tr>
              <a:tr h="0">
                <a:tc>
                  <a:txBody>
                    <a:bodyPr/>
                    <a:lstStyle/>
                    <a:p>
                      <a:pPr marL="0" marR="0">
                        <a:lnSpc>
                          <a:spcPct val="107000"/>
                        </a:lnSpc>
                        <a:spcBef>
                          <a:spcPts val="0"/>
                        </a:spcBef>
                        <a:spcAft>
                          <a:spcPts val="0"/>
                        </a:spcAft>
                      </a:pPr>
                      <a:r>
                        <a:rPr lang="en-US" sz="1100">
                          <a:effectLst/>
                        </a:rPr>
                        <a:t>Exception: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effectLst/>
                          <a:latin typeface="Times New Roman" panose="02020603050405020304" pitchFamily="18" charset="0"/>
                          <a:ea typeface="Calibri" panose="020F0502020204030204" pitchFamily="34" charset="0"/>
                          <a:cs typeface="Times New Roman" panose="02020603050405020304" pitchFamily="18" charset="0"/>
                        </a:rPr>
                        <a:t>If database is not available, indicate that there was an error.</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097755"/>
                  </a:ext>
                </a:extLst>
              </a:tr>
              <a:tr h="0">
                <a:tc>
                  <a:txBody>
                    <a:bodyPr/>
                    <a:lstStyle/>
                    <a:p>
                      <a:pPr marL="0" marR="0">
                        <a:lnSpc>
                          <a:spcPct val="107000"/>
                        </a:lnSpc>
                        <a:spcBef>
                          <a:spcPts val="0"/>
                        </a:spcBef>
                        <a:spcAft>
                          <a:spcPts val="0"/>
                        </a:spcAft>
                      </a:pPr>
                      <a:r>
                        <a:rPr lang="en-US" sz="1100">
                          <a:effectLst/>
                        </a:rPr>
                        <a:t>Outputs: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Displays List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7871844"/>
                  </a:ext>
                </a:extLst>
              </a:tr>
              <a:tr h="0">
                <a:tc>
                  <a:txBody>
                    <a:bodyPr/>
                    <a:lstStyle/>
                    <a:p>
                      <a:pPr marL="0" marR="0">
                        <a:lnSpc>
                          <a:spcPct val="107000"/>
                        </a:lnSpc>
                        <a:spcBef>
                          <a:spcPts val="0"/>
                        </a:spcBef>
                        <a:spcAft>
                          <a:spcPts val="0"/>
                        </a:spcAft>
                      </a:pPr>
                      <a:r>
                        <a:rPr lang="en-US" sz="1100">
                          <a:effectLst/>
                        </a:rPr>
                        <a:t>Pre-Conditions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effectLst/>
                          <a:latin typeface="Times New Roman" panose="02020603050405020304" pitchFamily="18" charset="0"/>
                          <a:ea typeface="Calibri" panose="020F0502020204030204" pitchFamily="34" charset="0"/>
                          <a:cs typeface="Times New Roman" panose="02020603050405020304" pitchFamily="18" charset="0"/>
                        </a:rPr>
                        <a:t>Users’ data already exists in UserHolder; NLPAlgorithm already has a model to generate the desired data.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5051994"/>
                  </a:ext>
                </a:extLst>
              </a:tr>
              <a:tr h="0">
                <a:tc>
                  <a:txBody>
                    <a:bodyPr/>
                    <a:lstStyle/>
                    <a:p>
                      <a:pPr marL="0" marR="0">
                        <a:lnSpc>
                          <a:spcPct val="107000"/>
                        </a:lnSpc>
                        <a:spcBef>
                          <a:spcPts val="0"/>
                        </a:spcBef>
                        <a:spcAft>
                          <a:spcPts val="0"/>
                        </a:spcAft>
                      </a:pPr>
                      <a:r>
                        <a:rPr lang="en-US" sz="1100">
                          <a:effectLst/>
                        </a:rPr>
                        <a:t>Post-Conditions: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NLPAlgorithm</a:t>
                      </a:r>
                      <a:r>
                        <a:rPr lang="en-US" sz="11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takes in any feedback from User and uses it enhanced its model.</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6768596"/>
                  </a:ext>
                </a:extLst>
              </a:tr>
            </a:tbl>
          </a:graphicData>
        </a:graphic>
      </p:graphicFrame>
      <p:pic>
        <p:nvPicPr>
          <p:cNvPr id="8" name="Picture 7" descr="A diagram of a diagram&#10;&#10;Description automatically generated">
            <a:extLst>
              <a:ext uri="{FF2B5EF4-FFF2-40B4-BE49-F238E27FC236}">
                <a16:creationId xmlns:a16="http://schemas.microsoft.com/office/drawing/2014/main" id="{C8EFB12A-FA9E-B41C-A150-8AE800528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0902" y="2478667"/>
            <a:ext cx="5943600" cy="3089910"/>
          </a:xfrm>
          <a:prstGeom prst="rect">
            <a:avLst/>
          </a:prstGeom>
        </p:spPr>
      </p:pic>
      <p:pic>
        <p:nvPicPr>
          <p:cNvPr id="11" name="Audio 10">
            <a:hlinkClick r:id="" action="ppaction://media"/>
            <a:extLst>
              <a:ext uri="{FF2B5EF4-FFF2-40B4-BE49-F238E27FC236}">
                <a16:creationId xmlns:a16="http://schemas.microsoft.com/office/drawing/2014/main" id="{61016EA4-575B-65EF-8AD8-B0A77E28EC9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9459554"/>
      </p:ext>
    </p:extLst>
  </p:cSld>
  <p:clrMapOvr>
    <a:masterClrMapping/>
  </p:clrMapOvr>
  <mc:AlternateContent xmlns:mc="http://schemas.openxmlformats.org/markup-compatibility/2006">
    <mc:Choice xmlns:p14="http://schemas.microsoft.com/office/powerpoint/2010/main" Requires="p14">
      <p:transition spd="slow" p14:dur="2000" advTm="1177"/>
    </mc:Choice>
    <mc:Fallback>
      <p:transition spd="slow" advTm="1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32B6-6427-EF71-64EC-301BFF87E728}"/>
              </a:ext>
            </a:extLst>
          </p:cNvPr>
          <p:cNvSpPr>
            <a:spLocks noGrp="1"/>
          </p:cNvSpPr>
          <p:nvPr>
            <p:ph type="title"/>
          </p:nvPr>
        </p:nvSpPr>
        <p:spPr/>
        <p:txBody>
          <a:bodyPr/>
          <a:lstStyle/>
          <a:p>
            <a:r>
              <a:rPr lang="en-US" dirty="0"/>
              <a:t>SDD diagram – SOC5</a:t>
            </a:r>
          </a:p>
        </p:txBody>
      </p:sp>
      <p:sp>
        <p:nvSpPr>
          <p:cNvPr id="3" name="Text Placeholder 2">
            <a:extLst>
              <a:ext uri="{FF2B5EF4-FFF2-40B4-BE49-F238E27FC236}">
                <a16:creationId xmlns:a16="http://schemas.microsoft.com/office/drawing/2014/main" id="{B78DEFA2-5980-53E9-093E-E3024E42DE8A}"/>
              </a:ext>
            </a:extLst>
          </p:cNvPr>
          <p:cNvSpPr>
            <a:spLocks noGrp="1"/>
          </p:cNvSpPr>
          <p:nvPr>
            <p:ph type="body" sz="quarter" idx="13"/>
          </p:nvPr>
        </p:nvSpPr>
        <p:spPr>
          <a:xfrm>
            <a:off x="762000" y="1682128"/>
            <a:ext cx="4585063" cy="4682989"/>
          </a:xfrm>
        </p:spPr>
        <p:txBody>
          <a:bodyPr>
            <a:normAutofit/>
          </a:bodyPr>
          <a:lstStyle/>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3C3FA118-2C37-5E56-87EF-9220DB77EC1B}"/>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7" name="TextBox 6">
            <a:extLst>
              <a:ext uri="{FF2B5EF4-FFF2-40B4-BE49-F238E27FC236}">
                <a16:creationId xmlns:a16="http://schemas.microsoft.com/office/drawing/2014/main" id="{4063F73D-3679-2714-E2ED-ADBA85969AE9}"/>
              </a:ext>
            </a:extLst>
          </p:cNvPr>
          <p:cNvSpPr txBox="1"/>
          <p:nvPr/>
        </p:nvSpPr>
        <p:spPr>
          <a:xfrm>
            <a:off x="7012058" y="5385545"/>
            <a:ext cx="3610313" cy="307777"/>
          </a:xfrm>
          <a:prstGeom prst="rect">
            <a:avLst/>
          </a:prstGeom>
          <a:noFill/>
        </p:spPr>
        <p:txBody>
          <a:bodyPr wrap="square" rtlCol="0">
            <a:spAutoFit/>
          </a:bodyPr>
          <a:lstStyle/>
          <a:p>
            <a:r>
              <a:rPr lang="en-US" sz="1400" dirty="0"/>
              <a:t>Figure 8. UC5 SOC Interaction Diagram.</a:t>
            </a:r>
          </a:p>
        </p:txBody>
      </p:sp>
      <p:graphicFrame>
        <p:nvGraphicFramePr>
          <p:cNvPr id="6" name="Table 5">
            <a:extLst>
              <a:ext uri="{FF2B5EF4-FFF2-40B4-BE49-F238E27FC236}">
                <a16:creationId xmlns:a16="http://schemas.microsoft.com/office/drawing/2014/main" id="{56951DAB-AAF0-BA59-FE80-DDA6DBA3025F}"/>
              </a:ext>
            </a:extLst>
          </p:cNvPr>
          <p:cNvGraphicFramePr>
            <a:graphicFrameLocks noGrp="1"/>
          </p:cNvGraphicFramePr>
          <p:nvPr>
            <p:extLst>
              <p:ext uri="{D42A27DB-BD31-4B8C-83A1-F6EECF244321}">
                <p14:modId xmlns:p14="http://schemas.microsoft.com/office/powerpoint/2010/main" val="314981558"/>
              </p:ext>
            </p:extLst>
          </p:nvPr>
        </p:nvGraphicFramePr>
        <p:xfrm>
          <a:off x="518160" y="3007691"/>
          <a:ext cx="4675505" cy="2264095"/>
        </p:xfrm>
        <a:graphic>
          <a:graphicData uri="http://schemas.openxmlformats.org/drawingml/2006/table">
            <a:tbl>
              <a:tblPr firstRow="1" firstCol="1" bandRow="1">
                <a:tableStyleId>{C4B1156A-380E-4F78-BDF5-A606A8083BF9}</a:tableStyleId>
              </a:tblPr>
              <a:tblGrid>
                <a:gridCol w="1183368">
                  <a:extLst>
                    <a:ext uri="{9D8B030D-6E8A-4147-A177-3AD203B41FA5}">
                      <a16:colId xmlns:a16="http://schemas.microsoft.com/office/drawing/2014/main" val="1518761314"/>
                    </a:ext>
                  </a:extLst>
                </a:gridCol>
                <a:gridCol w="3492137">
                  <a:extLst>
                    <a:ext uri="{9D8B030D-6E8A-4147-A177-3AD203B41FA5}">
                      <a16:colId xmlns:a16="http://schemas.microsoft.com/office/drawing/2014/main" val="1214892213"/>
                    </a:ext>
                  </a:extLst>
                </a:gridCol>
              </a:tblGrid>
              <a:tr h="0">
                <a:tc>
                  <a:txBody>
                    <a:bodyPr/>
                    <a:lstStyle/>
                    <a:p>
                      <a:pPr marL="0" marR="0">
                        <a:lnSpc>
                          <a:spcPct val="107000"/>
                        </a:lnSpc>
                        <a:spcBef>
                          <a:spcPts val="0"/>
                        </a:spcBef>
                        <a:spcAft>
                          <a:spcPts val="0"/>
                        </a:spcAft>
                      </a:pPr>
                      <a:r>
                        <a:rPr lang="en-US" sz="1100">
                          <a:effectLst/>
                        </a:rPr>
                        <a:t>Name Of Operation: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searchSongs(userId:int, type:String, style:String, genre:String, date:Date)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8388286"/>
                  </a:ext>
                </a:extLst>
              </a:tr>
              <a:tr h="0">
                <a:tc>
                  <a:txBody>
                    <a:bodyPr/>
                    <a:lstStyle/>
                    <a:p>
                      <a:pPr marL="0" marR="0">
                        <a:lnSpc>
                          <a:spcPct val="107000"/>
                        </a:lnSpc>
                        <a:spcBef>
                          <a:spcPts val="0"/>
                        </a:spcBef>
                        <a:spcAft>
                          <a:spcPts val="0"/>
                        </a:spcAft>
                      </a:pPr>
                      <a:r>
                        <a:rPr lang="en-US" sz="1100">
                          <a:effectLst/>
                        </a:rPr>
                        <a:t>Responsibilities: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Search Service displays Songs to User using the Machine Learning Algorithms.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5136894"/>
                  </a:ext>
                </a:extLst>
              </a:tr>
              <a:tr h="0">
                <a:tc>
                  <a:txBody>
                    <a:bodyPr/>
                    <a:lstStyle/>
                    <a:p>
                      <a:pPr marL="0" marR="0">
                        <a:lnSpc>
                          <a:spcPct val="107000"/>
                        </a:lnSpc>
                        <a:spcBef>
                          <a:spcPts val="0"/>
                        </a:spcBef>
                        <a:spcAft>
                          <a:spcPts val="0"/>
                        </a:spcAft>
                      </a:pPr>
                      <a:r>
                        <a:rPr lang="en-US" sz="1100">
                          <a:effectLst/>
                        </a:rPr>
                        <a:t>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effectLst/>
                          <a:latin typeface="Times New Roman" panose="02020603050405020304" pitchFamily="18" charset="0"/>
                          <a:ea typeface="Calibri" panose="020F0502020204030204" pitchFamily="34" charset="0"/>
                          <a:cs typeface="Times New Roman" panose="02020603050405020304" pitchFamily="18" charset="0"/>
                        </a:rPr>
                        <a:t>System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9427710"/>
                  </a:ext>
                </a:extLst>
              </a:tr>
              <a:tr h="0">
                <a:tc>
                  <a:txBody>
                    <a:bodyPr/>
                    <a:lstStyle/>
                    <a:p>
                      <a:pPr marL="0" marR="0">
                        <a:lnSpc>
                          <a:spcPct val="107000"/>
                        </a:lnSpc>
                        <a:spcBef>
                          <a:spcPts val="0"/>
                        </a:spcBef>
                        <a:spcAft>
                          <a:spcPts val="0"/>
                        </a:spcAft>
                      </a:pPr>
                      <a:r>
                        <a:rPr lang="en-US" sz="1100">
                          <a:effectLst/>
                        </a:rPr>
                        <a:t>Cross Reference: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 Case 5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6472217"/>
                  </a:ext>
                </a:extLst>
              </a:tr>
              <a:tr h="0">
                <a:tc>
                  <a:txBody>
                    <a:bodyPr/>
                    <a:lstStyle/>
                    <a:p>
                      <a:pPr marL="0" marR="0">
                        <a:lnSpc>
                          <a:spcPct val="107000"/>
                        </a:lnSpc>
                        <a:spcBef>
                          <a:spcPts val="0"/>
                        </a:spcBef>
                        <a:spcAft>
                          <a:spcPts val="0"/>
                        </a:spcAft>
                      </a:pPr>
                      <a:r>
                        <a:rPr lang="en-US" sz="1100">
                          <a:effectLst/>
                        </a:rPr>
                        <a:t>Exception: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effectLst/>
                          <a:latin typeface="Times New Roman" panose="02020603050405020304" pitchFamily="18" charset="0"/>
                          <a:ea typeface="Calibri" panose="020F0502020204030204" pitchFamily="34" charset="0"/>
                          <a:cs typeface="Times New Roman" panose="02020603050405020304" pitchFamily="18" charset="0"/>
                        </a:rPr>
                        <a:t>If database is not available, indicate that there was an error.</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097755"/>
                  </a:ext>
                </a:extLst>
              </a:tr>
              <a:tr h="0">
                <a:tc>
                  <a:txBody>
                    <a:bodyPr/>
                    <a:lstStyle/>
                    <a:p>
                      <a:pPr marL="0" marR="0">
                        <a:lnSpc>
                          <a:spcPct val="107000"/>
                        </a:lnSpc>
                        <a:spcBef>
                          <a:spcPts val="0"/>
                        </a:spcBef>
                        <a:spcAft>
                          <a:spcPts val="0"/>
                        </a:spcAft>
                      </a:pPr>
                      <a:r>
                        <a:rPr lang="en-US" sz="1100">
                          <a:effectLst/>
                        </a:rPr>
                        <a:t>Outputs: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Displays List </a:t>
                      </a:r>
                      <a:endParaRPr lang="en-US"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7871844"/>
                  </a:ext>
                </a:extLst>
              </a:tr>
              <a:tr h="0">
                <a:tc>
                  <a:txBody>
                    <a:bodyPr/>
                    <a:lstStyle/>
                    <a:p>
                      <a:pPr marL="0" marR="0">
                        <a:lnSpc>
                          <a:spcPct val="107000"/>
                        </a:lnSpc>
                        <a:spcBef>
                          <a:spcPts val="0"/>
                        </a:spcBef>
                        <a:spcAft>
                          <a:spcPts val="0"/>
                        </a:spcAft>
                      </a:pPr>
                      <a:r>
                        <a:rPr lang="en-US" sz="1100">
                          <a:effectLst/>
                        </a:rPr>
                        <a:t>Pre-Conditions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dirty="0">
                          <a:effectLst/>
                          <a:latin typeface="Times New Roman" panose="02020603050405020304" pitchFamily="18" charset="0"/>
                          <a:ea typeface="Calibri" panose="020F0502020204030204" pitchFamily="34" charset="0"/>
                          <a:cs typeface="Times New Roman" panose="02020603050405020304" pitchFamily="18" charset="0"/>
                        </a:rPr>
                        <a:t>Users’ data already exists in </a:t>
                      </a:r>
                      <a:r>
                        <a:rPr lang="en-US" sz="1100" b="0" dirty="0" err="1">
                          <a:effectLst/>
                          <a:latin typeface="Times New Roman" panose="02020603050405020304" pitchFamily="18" charset="0"/>
                          <a:ea typeface="Calibri" panose="020F0502020204030204" pitchFamily="34" charset="0"/>
                          <a:cs typeface="Times New Roman" panose="02020603050405020304" pitchFamily="18" charset="0"/>
                        </a:rPr>
                        <a:t>UserHolder</a:t>
                      </a:r>
                      <a:r>
                        <a:rPr lang="en-US" sz="11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b="0" dirty="0" err="1">
                          <a:effectLst/>
                          <a:latin typeface="Times New Roman" panose="02020603050405020304" pitchFamily="18" charset="0"/>
                          <a:ea typeface="Calibri" panose="020F0502020204030204" pitchFamily="34" charset="0"/>
                          <a:cs typeface="Times New Roman" panose="02020603050405020304" pitchFamily="18" charset="0"/>
                        </a:rPr>
                        <a:t>NLPAlgorithm</a:t>
                      </a:r>
                      <a:r>
                        <a:rPr lang="en-US" sz="1100" b="0" dirty="0">
                          <a:effectLst/>
                          <a:latin typeface="Times New Roman" panose="02020603050405020304" pitchFamily="18" charset="0"/>
                          <a:ea typeface="Calibri" panose="020F0502020204030204" pitchFamily="34" charset="0"/>
                          <a:cs typeface="Times New Roman" panose="02020603050405020304" pitchFamily="18" charset="0"/>
                        </a:rPr>
                        <a:t> already has a model to generate the desired data. </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5051994"/>
                  </a:ext>
                </a:extLst>
              </a:tr>
              <a:tr h="0">
                <a:tc>
                  <a:txBody>
                    <a:bodyPr/>
                    <a:lstStyle/>
                    <a:p>
                      <a:pPr marL="0" marR="0">
                        <a:lnSpc>
                          <a:spcPct val="107000"/>
                        </a:lnSpc>
                        <a:spcBef>
                          <a:spcPts val="0"/>
                        </a:spcBef>
                        <a:spcAft>
                          <a:spcPts val="0"/>
                        </a:spcAft>
                      </a:pPr>
                      <a:r>
                        <a:rPr lang="en-US" sz="1100">
                          <a:effectLst/>
                        </a:rPr>
                        <a:t>Post-Conditions: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NLPAlgorithm</a:t>
                      </a:r>
                      <a:r>
                        <a:rPr lang="en-US" sz="11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takes in any feedback from User and uses it enhanced its model.</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6768596"/>
                  </a:ext>
                </a:extLst>
              </a:tr>
            </a:tbl>
          </a:graphicData>
        </a:graphic>
      </p:graphicFrame>
      <p:pic>
        <p:nvPicPr>
          <p:cNvPr id="4" name="Picture 3" descr="A diagram of a diagram&#10;&#10;Description automatically generated">
            <a:extLst>
              <a:ext uri="{FF2B5EF4-FFF2-40B4-BE49-F238E27FC236}">
                <a16:creationId xmlns:a16="http://schemas.microsoft.com/office/drawing/2014/main" id="{4870B484-36C6-1092-5DF4-9D9869329E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0901" y="2709172"/>
            <a:ext cx="5943600" cy="2628900"/>
          </a:xfrm>
          <a:prstGeom prst="rect">
            <a:avLst/>
          </a:prstGeom>
        </p:spPr>
      </p:pic>
      <p:pic>
        <p:nvPicPr>
          <p:cNvPr id="11" name="Audio 10">
            <a:hlinkClick r:id="" action="ppaction://media"/>
            <a:extLst>
              <a:ext uri="{FF2B5EF4-FFF2-40B4-BE49-F238E27FC236}">
                <a16:creationId xmlns:a16="http://schemas.microsoft.com/office/drawing/2014/main" id="{D360B58F-561C-F9E3-B5D6-736132A8E0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82067025"/>
      </p:ext>
    </p:extLst>
  </p:cSld>
  <p:clrMapOvr>
    <a:masterClrMapping/>
  </p:clrMapOvr>
  <mc:AlternateContent xmlns:mc="http://schemas.openxmlformats.org/markup-compatibility/2006">
    <mc:Choice xmlns:p14="http://schemas.microsoft.com/office/powerpoint/2010/main" Requires="p14">
      <p:transition spd="slow" p14:dur="2000" advTm="642"/>
    </mc:Choice>
    <mc:Fallback>
      <p:transition spd="slow" advTm="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802059"/>
          </a:xfrm>
        </p:spPr>
        <p:txBody>
          <a:bodyPr/>
          <a:lstStyle/>
          <a:p>
            <a:r>
              <a:rPr lang="en-US" dirty="0"/>
              <a:t>Class Diagram</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9" name="TextBox 8">
            <a:extLst>
              <a:ext uri="{FF2B5EF4-FFF2-40B4-BE49-F238E27FC236}">
                <a16:creationId xmlns:a16="http://schemas.microsoft.com/office/drawing/2014/main" id="{7B36A9B8-05A2-E3CD-01EE-A9E3AE17A184}"/>
              </a:ext>
            </a:extLst>
          </p:cNvPr>
          <p:cNvSpPr txBox="1"/>
          <p:nvPr/>
        </p:nvSpPr>
        <p:spPr>
          <a:xfrm>
            <a:off x="4493811" y="6231135"/>
            <a:ext cx="2153384" cy="307777"/>
          </a:xfrm>
          <a:prstGeom prst="rect">
            <a:avLst/>
          </a:prstGeom>
          <a:noFill/>
        </p:spPr>
        <p:txBody>
          <a:bodyPr wrap="square" rtlCol="0">
            <a:spAutoFit/>
          </a:bodyPr>
          <a:lstStyle/>
          <a:p>
            <a:r>
              <a:rPr lang="en-US" sz="1400" dirty="0"/>
              <a:t>Figure 9. Class Diagram</a:t>
            </a:r>
          </a:p>
        </p:txBody>
      </p:sp>
      <p:pic>
        <p:nvPicPr>
          <p:cNvPr id="10" name="Picture 9" descr="A computer screen shot of a computer&#10;&#10;Description automatically generated">
            <a:extLst>
              <a:ext uri="{FF2B5EF4-FFF2-40B4-BE49-F238E27FC236}">
                <a16:creationId xmlns:a16="http://schemas.microsoft.com/office/drawing/2014/main" id="{D0DCB639-8E79-4CB6-A900-444A7A636A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275" y="1491066"/>
            <a:ext cx="7806207" cy="4786008"/>
          </a:xfrm>
          <a:prstGeom prst="rect">
            <a:avLst/>
          </a:prstGeom>
        </p:spPr>
      </p:pic>
      <p:pic>
        <p:nvPicPr>
          <p:cNvPr id="6" name="Audio 5">
            <a:hlinkClick r:id="" action="ppaction://media"/>
            <a:extLst>
              <a:ext uri="{FF2B5EF4-FFF2-40B4-BE49-F238E27FC236}">
                <a16:creationId xmlns:a16="http://schemas.microsoft.com/office/drawing/2014/main" id="{CE330688-4C55-A22E-3327-BB885A22BD3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51694508"/>
      </p:ext>
    </p:extLst>
  </p:cSld>
  <p:clrMapOvr>
    <a:masterClrMapping/>
  </p:clrMapOvr>
  <mc:AlternateContent xmlns:mc="http://schemas.openxmlformats.org/markup-compatibility/2006">
    <mc:Choice xmlns:p14="http://schemas.microsoft.com/office/powerpoint/2010/main" Requires="p14">
      <p:transition spd="slow" p14:dur="2000" advTm="74002"/>
    </mc:Choice>
    <mc:Fallback>
      <p:transition spd="slow" advTm="74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State diagram​</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3" name="Picture 2" descr="A diagram of a company&#10;&#10;Description automatically generated">
            <a:extLst>
              <a:ext uri="{FF2B5EF4-FFF2-40B4-BE49-F238E27FC236}">
                <a16:creationId xmlns:a16="http://schemas.microsoft.com/office/drawing/2014/main" id="{239BC688-12A7-41BA-D84F-1BD14BD536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0782" y="1733332"/>
            <a:ext cx="7099365" cy="4430277"/>
          </a:xfrm>
          <a:prstGeom prst="rect">
            <a:avLst/>
          </a:prstGeom>
        </p:spPr>
      </p:pic>
      <p:sp>
        <p:nvSpPr>
          <p:cNvPr id="4" name="TextBox 3">
            <a:extLst>
              <a:ext uri="{FF2B5EF4-FFF2-40B4-BE49-F238E27FC236}">
                <a16:creationId xmlns:a16="http://schemas.microsoft.com/office/drawing/2014/main" id="{52698880-88E9-D71C-58F7-7DDF824CB193}"/>
              </a:ext>
            </a:extLst>
          </p:cNvPr>
          <p:cNvSpPr txBox="1"/>
          <p:nvPr/>
        </p:nvSpPr>
        <p:spPr>
          <a:xfrm>
            <a:off x="5650332" y="6202461"/>
            <a:ext cx="2409529" cy="307777"/>
          </a:xfrm>
          <a:prstGeom prst="rect">
            <a:avLst/>
          </a:prstGeom>
          <a:noFill/>
        </p:spPr>
        <p:txBody>
          <a:bodyPr wrap="square" rtlCol="0">
            <a:spAutoFit/>
          </a:bodyPr>
          <a:lstStyle/>
          <a:p>
            <a:r>
              <a:rPr lang="en-US" sz="1400" dirty="0">
                <a:solidFill>
                  <a:schemeClr val="bg1"/>
                </a:solidFill>
              </a:rPr>
              <a:t>Figure 10. State Diagram</a:t>
            </a:r>
          </a:p>
        </p:txBody>
      </p:sp>
      <p:pic>
        <p:nvPicPr>
          <p:cNvPr id="12" name="Audio 11">
            <a:hlinkClick r:id="" action="ppaction://media"/>
            <a:extLst>
              <a:ext uri="{FF2B5EF4-FFF2-40B4-BE49-F238E27FC236}">
                <a16:creationId xmlns:a16="http://schemas.microsoft.com/office/drawing/2014/main" id="{B222425A-C7F3-2131-7AE5-FEC5B704D22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93920805"/>
      </p:ext>
    </p:extLst>
  </p:cSld>
  <p:clrMapOvr>
    <a:masterClrMapping/>
  </p:clrMapOvr>
  <mc:AlternateContent xmlns:mc="http://schemas.openxmlformats.org/markup-compatibility/2006">
    <mc:Choice xmlns:p14="http://schemas.microsoft.com/office/powerpoint/2010/main" Requires="p14">
      <p:transition spd="slow" p14:dur="2000" advTm="64883"/>
    </mc:Choice>
    <mc:Fallback>
      <p:transition spd="slow" advTm="64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Activity diagram</a:t>
            </a:r>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7737270" y="2438581"/>
            <a:ext cx="3046391" cy="1980837"/>
          </a:xfrm>
        </p:spPr>
        <p:txBody>
          <a:bodyPr>
            <a:normAutofit/>
          </a:bodyPr>
          <a:lstStyle/>
          <a:p>
            <a:pPr marL="0" indent="0">
              <a:buNone/>
            </a:pPr>
            <a:r>
              <a:rPr lang="en-US" sz="1800" dirty="0">
                <a:effectLst/>
                <a:latin typeface="Times New Roman" panose="02020603050405020304" pitchFamily="18" charset="0"/>
                <a:ea typeface="Calibri" panose="020F0502020204030204" pitchFamily="34" charset="0"/>
              </a:rPr>
              <a:t>Figure 11 visually represent the activities and flows within the recommendation engine system, highlighting the responsibility of different actors using swim lanes. </a:t>
            </a:r>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17</a:t>
            </a:fld>
            <a:endParaRPr lang="en-US" dirty="0"/>
          </a:p>
        </p:txBody>
      </p:sp>
      <p:pic>
        <p:nvPicPr>
          <p:cNvPr id="4" name="Picture 3" descr="A diagram of a machine learning&#10;&#10;Description automatically generated">
            <a:extLst>
              <a:ext uri="{FF2B5EF4-FFF2-40B4-BE49-F238E27FC236}">
                <a16:creationId xmlns:a16="http://schemas.microsoft.com/office/drawing/2014/main" id="{BC815FA3-B0DB-FFE6-10E9-7378ABC333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456" y="1575181"/>
            <a:ext cx="4718549" cy="4909473"/>
          </a:xfrm>
          <a:prstGeom prst="rect">
            <a:avLst/>
          </a:prstGeom>
        </p:spPr>
      </p:pic>
      <p:sp>
        <p:nvSpPr>
          <p:cNvPr id="5" name="TextBox 4">
            <a:extLst>
              <a:ext uri="{FF2B5EF4-FFF2-40B4-BE49-F238E27FC236}">
                <a16:creationId xmlns:a16="http://schemas.microsoft.com/office/drawing/2014/main" id="{AC6395D0-8BFC-3349-F59F-F7BF6BF7DD5D}"/>
              </a:ext>
            </a:extLst>
          </p:cNvPr>
          <p:cNvSpPr txBox="1"/>
          <p:nvPr/>
        </p:nvSpPr>
        <p:spPr>
          <a:xfrm>
            <a:off x="3364598" y="6474403"/>
            <a:ext cx="2543412" cy="307777"/>
          </a:xfrm>
          <a:prstGeom prst="rect">
            <a:avLst/>
          </a:prstGeom>
          <a:noFill/>
        </p:spPr>
        <p:txBody>
          <a:bodyPr wrap="square" rtlCol="0">
            <a:spAutoFit/>
          </a:bodyPr>
          <a:lstStyle/>
          <a:p>
            <a:r>
              <a:rPr lang="en-US" sz="1400" dirty="0">
                <a:solidFill>
                  <a:schemeClr val="bg1"/>
                </a:solidFill>
              </a:rPr>
              <a:t>Figure 11. Activity Diagram</a:t>
            </a:r>
          </a:p>
        </p:txBody>
      </p:sp>
      <p:pic>
        <p:nvPicPr>
          <p:cNvPr id="6" name="Audio 5">
            <a:hlinkClick r:id="" action="ppaction://media"/>
            <a:extLst>
              <a:ext uri="{FF2B5EF4-FFF2-40B4-BE49-F238E27FC236}">
                <a16:creationId xmlns:a16="http://schemas.microsoft.com/office/drawing/2014/main" id="{5A3F431A-770B-1240-CD93-520BEED70AE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2466045"/>
      </p:ext>
    </p:extLst>
  </p:cSld>
  <p:clrMapOvr>
    <a:masterClrMapping/>
  </p:clrMapOvr>
  <mc:AlternateContent xmlns:mc="http://schemas.openxmlformats.org/markup-compatibility/2006">
    <mc:Choice xmlns:p14="http://schemas.microsoft.com/office/powerpoint/2010/main" Requires="p14">
      <p:transition spd="slow" p14:dur="2000" advTm="60729"/>
    </mc:Choice>
    <mc:Fallback>
      <p:transition spd="slow" advTm="60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Component Diagram</a:t>
            </a:r>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7737270" y="2438581"/>
            <a:ext cx="3046391" cy="1980837"/>
          </a:xfrm>
        </p:spPr>
        <p:txBody>
          <a:bodyPr>
            <a:normAutofit/>
          </a:bodyPr>
          <a:lstStyle/>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12 depicts the system's physical components and their dependencies, providing a high-level architectural view.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18</a:t>
            </a:fld>
            <a:endParaRPr lang="en-US" dirty="0"/>
          </a:p>
        </p:txBody>
      </p:sp>
      <p:sp>
        <p:nvSpPr>
          <p:cNvPr id="5" name="TextBox 4">
            <a:extLst>
              <a:ext uri="{FF2B5EF4-FFF2-40B4-BE49-F238E27FC236}">
                <a16:creationId xmlns:a16="http://schemas.microsoft.com/office/drawing/2014/main" id="{AC6395D0-8BFC-3349-F59F-F7BF6BF7DD5D}"/>
              </a:ext>
            </a:extLst>
          </p:cNvPr>
          <p:cNvSpPr txBox="1"/>
          <p:nvPr/>
        </p:nvSpPr>
        <p:spPr>
          <a:xfrm>
            <a:off x="3202239" y="5961889"/>
            <a:ext cx="3045248" cy="307777"/>
          </a:xfrm>
          <a:prstGeom prst="rect">
            <a:avLst/>
          </a:prstGeom>
          <a:noFill/>
        </p:spPr>
        <p:txBody>
          <a:bodyPr wrap="square" rtlCol="0">
            <a:spAutoFit/>
          </a:bodyPr>
          <a:lstStyle/>
          <a:p>
            <a:r>
              <a:rPr lang="en-US" sz="1400" dirty="0">
                <a:solidFill>
                  <a:schemeClr val="bg1"/>
                </a:solidFill>
              </a:rPr>
              <a:t>Figure 12. Component Diagram</a:t>
            </a:r>
          </a:p>
        </p:txBody>
      </p:sp>
      <p:pic>
        <p:nvPicPr>
          <p:cNvPr id="2" name="Picture 1" descr="A diagram of a computer diagram&#10;&#10;Description automatically generated">
            <a:extLst>
              <a:ext uri="{FF2B5EF4-FFF2-40B4-BE49-F238E27FC236}">
                <a16:creationId xmlns:a16="http://schemas.microsoft.com/office/drawing/2014/main" id="{C778B742-FF4E-3198-E6A9-EEF4F368D6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2929" y="1575181"/>
            <a:ext cx="5943600" cy="4264660"/>
          </a:xfrm>
          <a:prstGeom prst="rect">
            <a:avLst/>
          </a:prstGeom>
        </p:spPr>
      </p:pic>
      <p:pic>
        <p:nvPicPr>
          <p:cNvPr id="6" name="Audio 5">
            <a:hlinkClick r:id="" action="ppaction://media"/>
            <a:extLst>
              <a:ext uri="{FF2B5EF4-FFF2-40B4-BE49-F238E27FC236}">
                <a16:creationId xmlns:a16="http://schemas.microsoft.com/office/drawing/2014/main" id="{92D59F3C-FD03-2057-701F-97342510F9A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76215552"/>
      </p:ext>
    </p:extLst>
  </p:cSld>
  <p:clrMapOvr>
    <a:masterClrMapping/>
  </p:clrMapOvr>
  <mc:AlternateContent xmlns:mc="http://schemas.openxmlformats.org/markup-compatibility/2006">
    <mc:Choice xmlns:p14="http://schemas.microsoft.com/office/powerpoint/2010/main" Requires="p14">
      <p:transition spd="slow" p14:dur="2000" advTm="74191"/>
    </mc:Choice>
    <mc:Fallback>
      <p:transition spd="slow" advTm="74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Deployment Diagram</a:t>
            </a:r>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1552574" y="4470989"/>
            <a:ext cx="9098801" cy="2250486"/>
          </a:xfrm>
        </p:spPr>
        <p:txBody>
          <a:bodyPr>
            <a:normAutofit fontScale="85000" lnSpcReduction="20000"/>
          </a:bodyPr>
          <a:lstStyle/>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ML pipeline is created using AWS tools. The service will be deployed through an API that can receive HTTP requests and use the machine learning model to make predictions and generate personalized music streaming data for user. Below are the tools: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NLPAlgorithm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will use python libraries such as Pandas for the ML algorithm.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Docker will be used for containerizing the algorithm.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Amazon S3 for storing datasets and the trained 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Amazon ECR for hosting custom algorithm in the Docker container.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Amazon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Sagemaker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for training models and making predictions using the Docker Container.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AWS Lambda Function for invoking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Sagemaker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Endpoint to deploy the model, and enriching response.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API Gateway for pushing the public API service to the Internet.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19</a:t>
            </a:fld>
            <a:endParaRPr lang="en-US" dirty="0"/>
          </a:p>
        </p:txBody>
      </p:sp>
      <p:sp>
        <p:nvSpPr>
          <p:cNvPr id="5" name="TextBox 4">
            <a:extLst>
              <a:ext uri="{FF2B5EF4-FFF2-40B4-BE49-F238E27FC236}">
                <a16:creationId xmlns:a16="http://schemas.microsoft.com/office/drawing/2014/main" id="{AC6395D0-8BFC-3349-F59F-F7BF6BF7DD5D}"/>
              </a:ext>
            </a:extLst>
          </p:cNvPr>
          <p:cNvSpPr txBox="1"/>
          <p:nvPr/>
        </p:nvSpPr>
        <p:spPr>
          <a:xfrm>
            <a:off x="4962648" y="4065009"/>
            <a:ext cx="3392887" cy="307777"/>
          </a:xfrm>
          <a:prstGeom prst="rect">
            <a:avLst/>
          </a:prstGeom>
          <a:noFill/>
        </p:spPr>
        <p:txBody>
          <a:bodyPr wrap="square" rtlCol="0">
            <a:spAutoFit/>
          </a:bodyPr>
          <a:lstStyle/>
          <a:p>
            <a:r>
              <a:rPr lang="en-US" sz="1400" dirty="0">
                <a:solidFill>
                  <a:schemeClr val="bg1"/>
                </a:solidFill>
              </a:rPr>
              <a:t>Figure 13. Cloud Deployment Diagram</a:t>
            </a:r>
          </a:p>
        </p:txBody>
      </p:sp>
      <p:pic>
        <p:nvPicPr>
          <p:cNvPr id="3" name="Picture 2" descr="A group of rectangular objects&#10;&#10;Description automatically generated">
            <a:extLst>
              <a:ext uri="{FF2B5EF4-FFF2-40B4-BE49-F238E27FC236}">
                <a16:creationId xmlns:a16="http://schemas.microsoft.com/office/drawing/2014/main" id="{3197D809-9F6D-5600-E174-4CFBFDCD5F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3701" y="1575181"/>
            <a:ext cx="7517674" cy="2489828"/>
          </a:xfrm>
          <a:prstGeom prst="rect">
            <a:avLst/>
          </a:prstGeom>
        </p:spPr>
      </p:pic>
      <p:pic>
        <p:nvPicPr>
          <p:cNvPr id="6" name="Audio 5">
            <a:hlinkClick r:id="" action="ppaction://media"/>
            <a:extLst>
              <a:ext uri="{FF2B5EF4-FFF2-40B4-BE49-F238E27FC236}">
                <a16:creationId xmlns:a16="http://schemas.microsoft.com/office/drawing/2014/main" id="{B44231DD-951A-18DA-A9C0-28EFAFFEC2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5731239"/>
      </p:ext>
    </p:extLst>
  </p:cSld>
  <p:clrMapOvr>
    <a:masterClrMapping/>
  </p:clrMapOvr>
  <mc:AlternateContent xmlns:mc="http://schemas.openxmlformats.org/markup-compatibility/2006">
    <mc:Choice xmlns:p14="http://schemas.microsoft.com/office/powerpoint/2010/main" Requires="p14">
      <p:transition spd="slow" p14:dur="2000" advTm="39236"/>
    </mc:Choice>
    <mc:Fallback>
      <p:transition spd="slow" advTm="39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2934789"/>
            <a:ext cx="6338887" cy="3652176"/>
          </a:xfrm>
        </p:spPr>
        <p:txBody>
          <a:bodyPr>
            <a:normAutofit fontScale="62500" lnSpcReduction="20000"/>
          </a:bodyPr>
          <a:lstStyle/>
          <a:p>
            <a:r>
              <a:rPr lang="en-US" dirty="0"/>
              <a:t>INTRODUCTION</a:t>
            </a:r>
          </a:p>
          <a:p>
            <a:r>
              <a:rPr lang="en-US" dirty="0"/>
              <a:t>Design Solution</a:t>
            </a:r>
          </a:p>
          <a:p>
            <a:r>
              <a:rPr lang="en-US" dirty="0"/>
              <a:t>	</a:t>
            </a:r>
            <a:r>
              <a:rPr lang="en-US" sz="2400" dirty="0"/>
              <a:t>Use Case Diagram</a:t>
            </a:r>
          </a:p>
          <a:p>
            <a:r>
              <a:rPr lang="en-US" sz="2400" dirty="0"/>
              <a:t>	Domain Diagram</a:t>
            </a:r>
          </a:p>
          <a:p>
            <a:r>
              <a:rPr lang="en-US" sz="2400" dirty="0"/>
              <a:t>	Activity/Sequence Diagram</a:t>
            </a:r>
          </a:p>
          <a:p>
            <a:r>
              <a:rPr lang="en-US" dirty="0"/>
              <a:t>	</a:t>
            </a:r>
            <a:r>
              <a:rPr lang="en-US" sz="2400" dirty="0"/>
              <a:t>Class Diagram</a:t>
            </a:r>
          </a:p>
          <a:p>
            <a:r>
              <a:rPr lang="en-US" sz="2400" dirty="0"/>
              <a:t>	State Diagram</a:t>
            </a:r>
          </a:p>
          <a:p>
            <a:r>
              <a:rPr lang="en-US" sz="2400" dirty="0"/>
              <a:t>	Component Diagram</a:t>
            </a:r>
          </a:p>
          <a:p>
            <a:r>
              <a:rPr lang="en-US" sz="2400" dirty="0"/>
              <a:t>	</a:t>
            </a:r>
            <a:r>
              <a:rPr lang="en-US" dirty="0"/>
              <a:t>Cloud Deployment</a:t>
            </a:r>
            <a:endParaRPr lang="en-US" sz="2400" dirty="0"/>
          </a:p>
          <a:p>
            <a:r>
              <a:rPr lang="en-US" sz="2400" dirty="0"/>
              <a:t>	Architecture</a:t>
            </a:r>
          </a:p>
          <a:p>
            <a:r>
              <a:rPr lang="en-US" dirty="0"/>
              <a:t>	Design Principles &amp; Patterns</a:t>
            </a:r>
          </a:p>
          <a:p>
            <a:r>
              <a:rPr lang="en-US" dirty="0"/>
              <a:t>Conclusion and Next Steps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pic>
        <p:nvPicPr>
          <p:cNvPr id="13" name="Audio 12">
            <a:hlinkClick r:id="" action="ppaction://media"/>
            <a:extLst>
              <a:ext uri="{FF2B5EF4-FFF2-40B4-BE49-F238E27FC236}">
                <a16:creationId xmlns:a16="http://schemas.microsoft.com/office/drawing/2014/main" id="{8A1BFC01-7172-CB60-161F-36BEB337F35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3494996"/>
      </p:ext>
    </p:extLst>
  </p:cSld>
  <p:clrMapOvr>
    <a:masterClrMapping/>
  </p:clrMapOvr>
  <mc:AlternateContent xmlns:mc="http://schemas.openxmlformats.org/markup-compatibility/2006">
    <mc:Choice xmlns:p14="http://schemas.microsoft.com/office/powerpoint/2010/main" Requires="p14">
      <p:transition spd="slow" p14:dur="2000" advTm="36203"/>
    </mc:Choice>
    <mc:Fallback>
      <p:transition spd="slow" advTm="36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889145"/>
          </a:xfrm>
        </p:spPr>
        <p:txBody>
          <a:bodyPr/>
          <a:lstStyle/>
          <a:p>
            <a:r>
              <a:rPr lang="en-US" dirty="0"/>
              <a:t>Architecture pattern​</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014536"/>
            <a:ext cx="4349931" cy="3254149"/>
          </a:xfrm>
        </p:spPr>
        <p:txBody>
          <a:bodyPr>
            <a:normAutofit/>
          </a:bodyPr>
          <a:lstStyle/>
          <a:p>
            <a:pPr marL="0" indent="0">
              <a:buNone/>
            </a:pPr>
            <a:r>
              <a:rPr lang="en-US" sz="2000" dirty="0"/>
              <a:t>Cloud-Native Applications</a:t>
            </a:r>
          </a:p>
          <a:p>
            <a:pPr marL="461963"/>
            <a:r>
              <a:rPr lang="en-US" sz="2000" dirty="0"/>
              <a:t>Speed, Safety, and Scalability</a:t>
            </a:r>
          </a:p>
          <a:p>
            <a:pPr marL="461963"/>
            <a:r>
              <a:rPr lang="en-US" sz="2000" dirty="0"/>
              <a:t>Containerization and Orchestration</a:t>
            </a:r>
          </a:p>
          <a:p>
            <a:pPr marL="0" indent="0">
              <a:buNone/>
            </a:pPr>
            <a:r>
              <a:rPr lang="en-US" sz="2000" dirty="0"/>
              <a:t>Monolithic System</a:t>
            </a:r>
          </a:p>
          <a:p>
            <a:pPr marL="461963"/>
            <a:r>
              <a:rPr lang="en-US" sz="2000" dirty="0"/>
              <a:t>System has a simple Architecture</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2050" name="Picture 2" descr="&#10;               event driven architectures figure 13&#10;            ">
            <a:extLst>
              <a:ext uri="{FF2B5EF4-FFF2-40B4-BE49-F238E27FC236}">
                <a16:creationId xmlns:a16="http://schemas.microsoft.com/office/drawing/2014/main" id="{0ABBD210-C411-A074-C1BA-77AC5CF37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1931" y="2014537"/>
            <a:ext cx="6219825" cy="28289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D59E13-B735-55AB-8446-6CD668B011C6}"/>
              </a:ext>
            </a:extLst>
          </p:cNvPr>
          <p:cNvSpPr txBox="1"/>
          <p:nvPr/>
        </p:nvSpPr>
        <p:spPr>
          <a:xfrm>
            <a:off x="6698648" y="4902185"/>
            <a:ext cx="3458310" cy="523220"/>
          </a:xfrm>
          <a:prstGeom prst="rect">
            <a:avLst/>
          </a:prstGeom>
          <a:noFill/>
        </p:spPr>
        <p:txBody>
          <a:bodyPr wrap="square" rtlCol="0">
            <a:spAutoFit/>
          </a:bodyPr>
          <a:lstStyle/>
          <a:p>
            <a:r>
              <a:rPr lang="en-US" sz="1400" dirty="0"/>
              <a:t>Figure 14. Monolithic System in </a:t>
            </a:r>
            <a:r>
              <a:rPr lang="en-US" sz="1400" dirty="0">
                <a:effectLst/>
                <a:latin typeface="Avenir Next LT Pro (Body)"/>
                <a:ea typeface="Calibri" panose="020F0502020204030204" pitchFamily="34" charset="0"/>
                <a:cs typeface="Times New Roman" panose="02020603050405020304" pitchFamily="18" charset="0"/>
              </a:rPr>
              <a:t>AWS</a:t>
            </a:r>
            <a:r>
              <a:rPr lang="en-US" sz="1400" baseline="30000" dirty="0">
                <a:effectLst/>
                <a:latin typeface="Avenir Next LT Pro (Body)"/>
                <a:ea typeface="Calibri" panose="020F0502020204030204" pitchFamily="34" charset="0"/>
                <a:cs typeface="Times New Roman" panose="02020603050405020304" pitchFamily="18" charset="0"/>
              </a:rPr>
              <a:t>1</a:t>
            </a:r>
            <a:endParaRPr lang="en-US" sz="1400" dirty="0">
              <a:effectLst/>
              <a:latin typeface="Avenir Next LT Pro (Body)"/>
              <a:ea typeface="Calibri" panose="020F0502020204030204" pitchFamily="34" charset="0"/>
              <a:cs typeface="Times New Roman" panose="02020603050405020304" pitchFamily="18" charset="0"/>
            </a:endParaRPr>
          </a:p>
          <a:p>
            <a:endParaRPr lang="en-US" sz="1400" dirty="0"/>
          </a:p>
        </p:txBody>
      </p:sp>
      <p:sp>
        <p:nvSpPr>
          <p:cNvPr id="11" name="Footer Placeholder 10">
            <a:extLst>
              <a:ext uri="{FF2B5EF4-FFF2-40B4-BE49-F238E27FC236}">
                <a16:creationId xmlns:a16="http://schemas.microsoft.com/office/drawing/2014/main" id="{D595D4C7-A165-93E7-F98B-37E318C23280}"/>
              </a:ext>
            </a:extLst>
          </p:cNvPr>
          <p:cNvSpPr>
            <a:spLocks noGrp="1"/>
          </p:cNvSpPr>
          <p:nvPr>
            <p:ph type="ftr" sz="quarter" idx="11"/>
          </p:nvPr>
        </p:nvSpPr>
        <p:spPr>
          <a:xfrm>
            <a:off x="635726" y="6350000"/>
            <a:ext cx="6923723" cy="365125"/>
          </a:xfrm>
        </p:spPr>
        <p:txBody>
          <a:bodyPr/>
          <a:lstStyle/>
          <a:p>
            <a:pPr algn="l"/>
            <a:r>
              <a:rPr lang="en-US" dirty="0"/>
              <a:t>1 - The Lambda Monolith. </a:t>
            </a:r>
            <a:r>
              <a:rPr lang="en-US" dirty="0" err="1"/>
              <a:t>aws</a:t>
            </a:r>
            <a:r>
              <a:rPr lang="en-US" dirty="0"/>
              <a:t>. https://docs.aws.amazon.com/lambda/latest/operatorguide/monolith.html</a:t>
            </a:r>
          </a:p>
        </p:txBody>
      </p:sp>
      <p:pic>
        <p:nvPicPr>
          <p:cNvPr id="7" name="Audio 6">
            <a:hlinkClick r:id="" action="ppaction://media"/>
            <a:extLst>
              <a:ext uri="{FF2B5EF4-FFF2-40B4-BE49-F238E27FC236}">
                <a16:creationId xmlns:a16="http://schemas.microsoft.com/office/drawing/2014/main" id="{9537EAEA-497C-CEAF-0C75-EBE339C6516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0678392"/>
      </p:ext>
    </p:extLst>
  </p:cSld>
  <p:clrMapOvr>
    <a:masterClrMapping/>
  </p:clrMapOvr>
  <mc:AlternateContent xmlns:mc="http://schemas.openxmlformats.org/markup-compatibility/2006">
    <mc:Choice xmlns:p14="http://schemas.microsoft.com/office/powerpoint/2010/main" Requires="p14">
      <p:transition spd="slow" p14:dur="2000" advTm="63955"/>
    </mc:Choice>
    <mc:Fallback>
      <p:transition spd="slow" advTm="63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889145"/>
          </a:xfrm>
        </p:spPr>
        <p:txBody>
          <a:bodyPr/>
          <a:lstStyle/>
          <a:p>
            <a:r>
              <a:rPr lang="en-US" dirty="0"/>
              <a:t>Design principles &amp; patterns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014536"/>
            <a:ext cx="4349931" cy="3254149"/>
          </a:xfrm>
        </p:spPr>
        <p:txBody>
          <a:bodyPr>
            <a:normAutofit/>
          </a:bodyPr>
          <a:lstStyle/>
          <a:p>
            <a:pPr marL="0" indent="0">
              <a:buNone/>
            </a:pPr>
            <a:r>
              <a:rPr lang="en-US" sz="2000" dirty="0"/>
              <a:t>Keep It Simple, Stupid (KISS)</a:t>
            </a:r>
          </a:p>
          <a:p>
            <a:pPr marL="461963"/>
            <a:r>
              <a:rPr lang="en-US" sz="2000" dirty="0"/>
              <a:t>Maintainability</a:t>
            </a:r>
          </a:p>
          <a:p>
            <a:pPr marL="461963"/>
            <a:r>
              <a:rPr lang="en-US" sz="2000" dirty="0"/>
              <a:t>Scalability</a:t>
            </a:r>
          </a:p>
          <a:p>
            <a:pPr marL="461963"/>
            <a:r>
              <a:rPr lang="en-US" sz="2000" dirty="0"/>
              <a:t>Clarity</a:t>
            </a:r>
          </a:p>
          <a:p>
            <a:pPr marL="461963"/>
            <a:r>
              <a:rPr lang="en-US" sz="2000" dirty="0"/>
              <a:t>Focus on core functionalities</a:t>
            </a:r>
          </a:p>
          <a:p>
            <a:pPr marL="461963"/>
            <a:r>
              <a:rPr lang="en-US" sz="2000" dirty="0"/>
              <a:t>Provide clean and prioritized recommendation</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5" name="TextBox 4">
            <a:extLst>
              <a:ext uri="{FF2B5EF4-FFF2-40B4-BE49-F238E27FC236}">
                <a16:creationId xmlns:a16="http://schemas.microsoft.com/office/drawing/2014/main" id="{32F2F009-7A29-3EF7-E300-D8052A4DF8A5}"/>
              </a:ext>
            </a:extLst>
          </p:cNvPr>
          <p:cNvSpPr txBox="1"/>
          <p:nvPr/>
        </p:nvSpPr>
        <p:spPr>
          <a:xfrm>
            <a:off x="6712664" y="5190186"/>
            <a:ext cx="3046391" cy="307777"/>
          </a:xfrm>
          <a:prstGeom prst="rect">
            <a:avLst/>
          </a:prstGeom>
          <a:noFill/>
        </p:spPr>
        <p:txBody>
          <a:bodyPr wrap="square" rtlCol="0">
            <a:spAutoFit/>
          </a:bodyPr>
          <a:lstStyle/>
          <a:p>
            <a:r>
              <a:rPr lang="en-US" sz="1400" dirty="0"/>
              <a:t>Figure 14. Software Design Principles</a:t>
            </a:r>
          </a:p>
        </p:txBody>
      </p:sp>
      <p:pic>
        <p:nvPicPr>
          <p:cNvPr id="3074" name="Picture 2" descr="The 20 Essential Principles of Software Development: LoD, SoC, SOLID, and  Beyond. | daily.dev">
            <a:extLst>
              <a:ext uri="{FF2B5EF4-FFF2-40B4-BE49-F238E27FC236}">
                <a16:creationId xmlns:a16="http://schemas.microsoft.com/office/drawing/2014/main" id="{D7FEF0A6-AE39-723F-25EB-D4D3DD27D0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3546" y="2104683"/>
            <a:ext cx="5464629" cy="3073854"/>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5B74836E-1C37-D662-CDED-F3BEE3EBE67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60616336"/>
      </p:ext>
    </p:extLst>
  </p:cSld>
  <p:clrMapOvr>
    <a:masterClrMapping/>
  </p:clrMapOvr>
  <mc:AlternateContent xmlns:mc="http://schemas.openxmlformats.org/markup-compatibility/2006">
    <mc:Choice xmlns:p14="http://schemas.microsoft.com/office/powerpoint/2010/main" Requires="p14">
      <p:transition spd="slow" p14:dur="2000" advTm="30044"/>
    </mc:Choice>
    <mc:Fallback>
      <p:transition spd="slow" advTm="30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456D-3473-F2AD-1322-BA95877D4B88}"/>
              </a:ext>
            </a:extLst>
          </p:cNvPr>
          <p:cNvSpPr>
            <a:spLocks noGrp="1"/>
          </p:cNvSpPr>
          <p:nvPr>
            <p:ph type="title"/>
          </p:nvPr>
        </p:nvSpPr>
        <p:spPr/>
        <p:txBody>
          <a:bodyPr/>
          <a:lstStyle/>
          <a:p>
            <a:r>
              <a:rPr lang="en-US" dirty="0"/>
              <a:t>Conclusion and next steps</a:t>
            </a:r>
          </a:p>
        </p:txBody>
      </p:sp>
      <p:sp>
        <p:nvSpPr>
          <p:cNvPr id="3" name="Content Placeholder 2">
            <a:extLst>
              <a:ext uri="{FF2B5EF4-FFF2-40B4-BE49-F238E27FC236}">
                <a16:creationId xmlns:a16="http://schemas.microsoft.com/office/drawing/2014/main" id="{4F9222EA-1A59-673F-E35A-02029AFB9A07}"/>
              </a:ext>
            </a:extLst>
          </p:cNvPr>
          <p:cNvSpPr>
            <a:spLocks noGrp="1"/>
          </p:cNvSpPr>
          <p:nvPr>
            <p:ph sz="half" idx="14"/>
          </p:nvPr>
        </p:nvSpPr>
        <p:spPr>
          <a:xfrm>
            <a:off x="3520440" y="2025060"/>
            <a:ext cx="6901944" cy="3006531"/>
          </a:xfrm>
        </p:spPr>
        <p:txBody>
          <a:bodyPr/>
          <a:lstStyle/>
          <a:p>
            <a:pPr marL="0" indent="0">
              <a:buNone/>
            </a:pPr>
            <a:r>
              <a:rPr lang="en-US" dirty="0"/>
              <a:t>Key takeaways:</a:t>
            </a:r>
          </a:p>
          <a:p>
            <a:pPr marL="342900" indent="-342900">
              <a:buFont typeface="+mj-lt"/>
              <a:buAutoNum type="arabicPeriod"/>
            </a:pPr>
            <a:r>
              <a:rPr lang="en-US" dirty="0"/>
              <a:t>Shape Project and Set Boundaries – expectations and scope boundaries are defined and helps uncover major issues and uncertainties.</a:t>
            </a:r>
          </a:p>
          <a:p>
            <a:pPr marL="342900" indent="-342900">
              <a:buFont typeface="+mj-lt"/>
              <a:buAutoNum type="arabicPeriod"/>
            </a:pPr>
            <a:r>
              <a:rPr lang="en-US" dirty="0"/>
              <a:t>Start Small and then extend - </a:t>
            </a:r>
            <a:r>
              <a:rPr lang="en-US" b="0" i="0" dirty="0">
                <a:solidFill>
                  <a:srgbClr val="333333"/>
                </a:solidFill>
                <a:effectLst/>
                <a:latin typeface="Avenir Next LT Pro (Body)"/>
              </a:rPr>
              <a:t>John Gall: </a:t>
            </a:r>
            <a:r>
              <a:rPr lang="en-US" b="0" i="1" dirty="0">
                <a:solidFill>
                  <a:srgbClr val="333333"/>
                </a:solidFill>
                <a:effectLst/>
                <a:latin typeface="Avenir Next LT Pro (Body)"/>
              </a:rPr>
              <a:t> “A complex system that works is invariably found to have evolved from a simple system that worked.”</a:t>
            </a:r>
            <a:endParaRPr lang="en-US" dirty="0">
              <a:latin typeface="Avenir Next LT Pro (Body)"/>
            </a:endParaRPr>
          </a:p>
          <a:p>
            <a:pPr marL="0" indent="0">
              <a:buNone/>
            </a:pPr>
            <a:endParaRPr lang="en-US" dirty="0"/>
          </a:p>
          <a:p>
            <a:pPr marL="342900" indent="-342900">
              <a:buFont typeface="+mj-lt"/>
              <a:buAutoNum type="arabicPeriod"/>
            </a:pPr>
            <a:endParaRPr lang="en-US" dirty="0"/>
          </a:p>
        </p:txBody>
      </p:sp>
      <p:sp>
        <p:nvSpPr>
          <p:cNvPr id="5" name="Slide Number Placeholder 4">
            <a:extLst>
              <a:ext uri="{FF2B5EF4-FFF2-40B4-BE49-F238E27FC236}">
                <a16:creationId xmlns:a16="http://schemas.microsoft.com/office/drawing/2014/main" id="{9213E6F3-E1AA-4411-7FCF-B323408236E6}"/>
              </a:ext>
            </a:extLst>
          </p:cNvPr>
          <p:cNvSpPr>
            <a:spLocks noGrp="1"/>
          </p:cNvSpPr>
          <p:nvPr>
            <p:ph type="sldNum" sz="quarter" idx="12"/>
          </p:nvPr>
        </p:nvSpPr>
        <p:spPr/>
        <p:txBody>
          <a:bodyPr/>
          <a:lstStyle/>
          <a:p>
            <a:fld id="{B5CEABB6-07DC-46E8-9B57-56EC44A396E5}" type="slidenum">
              <a:rPr lang="en-US" smtClean="0"/>
              <a:pPr/>
              <a:t>22</a:t>
            </a:fld>
            <a:endParaRPr lang="en-US" dirty="0"/>
          </a:p>
        </p:txBody>
      </p:sp>
      <p:pic>
        <p:nvPicPr>
          <p:cNvPr id="7" name="Audio 6">
            <a:hlinkClick r:id="" action="ppaction://media"/>
            <a:extLst>
              <a:ext uri="{FF2B5EF4-FFF2-40B4-BE49-F238E27FC236}">
                <a16:creationId xmlns:a16="http://schemas.microsoft.com/office/drawing/2014/main" id="{10AE77D7-E100-9E10-BD46-D9B57C375CB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3025547"/>
      </p:ext>
    </p:extLst>
  </p:cSld>
  <p:clrMapOvr>
    <a:masterClrMapping/>
  </p:clrMapOvr>
  <mc:AlternateContent xmlns:mc="http://schemas.openxmlformats.org/markup-compatibility/2006">
    <mc:Choice xmlns:p14="http://schemas.microsoft.com/office/powerpoint/2010/main" Requires="p14">
      <p:transition spd="slow" p14:dur="2000" advTm="44831"/>
    </mc:Choice>
    <mc:Fallback>
      <p:transition spd="slow" advTm="44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pic>
        <p:nvPicPr>
          <p:cNvPr id="5" name="Audio 4">
            <a:hlinkClick r:id="" action="ppaction://media"/>
            <a:extLst>
              <a:ext uri="{FF2B5EF4-FFF2-40B4-BE49-F238E27FC236}">
                <a16:creationId xmlns:a16="http://schemas.microsoft.com/office/drawing/2014/main" id="{C8EBC4C2-D1C0-50C4-83AA-D1A65B762A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36493926"/>
      </p:ext>
    </p:extLst>
  </p:cSld>
  <p:clrMapOvr>
    <a:masterClrMapping/>
  </p:clrMapOvr>
  <mc:AlternateContent xmlns:mc="http://schemas.openxmlformats.org/markup-compatibility/2006">
    <mc:Choice xmlns:p14="http://schemas.microsoft.com/office/powerpoint/2010/main" Requires="p14">
      <p:transition spd="slow" p14:dur="2000" advTm="2990"/>
    </mc:Choice>
    <mc:Fallback>
      <p:transition spd="slow" advTm="2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002357"/>
          </a:xfrm>
        </p:spPr>
        <p:txBody>
          <a:bodyPr/>
          <a:lstStyle/>
          <a:p>
            <a:r>
              <a:rPr lang="en-US" dirty="0"/>
              <a:t>Introduction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1715589"/>
            <a:ext cx="6597650" cy="4639174"/>
          </a:xfrm>
        </p:spPr>
        <p:txBody>
          <a:bodyPr vert="horz" lIns="91440" tIns="45720" rIns="91440" bIns="45720" rtlCol="0" anchor="t">
            <a:normAutofit/>
          </a:bodyPr>
          <a:lstStyle/>
          <a:p>
            <a:r>
              <a:rPr lang="en-US" dirty="0"/>
              <a:t>Project: Build a recommendation engine for a music streaming service that uses machine learning to generate personalized data</a:t>
            </a:r>
          </a:p>
          <a:p>
            <a:r>
              <a:rPr lang="en-US" dirty="0"/>
              <a:t>Functionalities:</a:t>
            </a:r>
          </a:p>
          <a:p>
            <a:pPr marL="285750" indent="-285750">
              <a:buFont typeface="Arial" panose="020B0604020202020204" pitchFamily="34" charset="0"/>
              <a:buChar char="•"/>
            </a:pPr>
            <a:r>
              <a:rPr lang="en-US" dirty="0"/>
              <a:t>Security and Scalability</a:t>
            </a:r>
          </a:p>
          <a:p>
            <a:pPr marL="285750" indent="-285750">
              <a:buFont typeface="Arial" panose="020B0604020202020204" pitchFamily="34" charset="0"/>
              <a:buChar char="•"/>
            </a:pPr>
            <a:r>
              <a:rPr lang="en-US" dirty="0"/>
              <a:t>Analytics and Algorithms</a:t>
            </a:r>
          </a:p>
          <a:p>
            <a:pPr marL="285750" indent="-285750">
              <a:buFont typeface="Arial" panose="020B0604020202020204" pitchFamily="34" charset="0"/>
              <a:buChar char="•"/>
            </a:pPr>
            <a:r>
              <a:rPr lang="en-US" dirty="0"/>
              <a:t>Customization and Feedback</a:t>
            </a:r>
          </a:p>
          <a:p>
            <a:pPr marL="285750" indent="-285750">
              <a:buFont typeface="Arial" panose="020B0604020202020204" pitchFamily="34" charset="0"/>
              <a:buChar char="•"/>
            </a:pPr>
            <a:r>
              <a:rPr lang="en-US" dirty="0"/>
              <a:t>Global Content and Library</a:t>
            </a:r>
          </a:p>
          <a:p>
            <a:r>
              <a:rPr lang="en-US" dirty="0"/>
              <a:t>Target Audience:</a:t>
            </a:r>
          </a:p>
          <a:p>
            <a:pPr marL="285750" indent="-285750">
              <a:buFont typeface="Arial" panose="020B0604020202020204" pitchFamily="34" charset="0"/>
              <a:buChar char="•"/>
            </a:pPr>
            <a:r>
              <a:rPr lang="en-US" dirty="0"/>
              <a:t>Music Enthusiasts</a:t>
            </a:r>
          </a:p>
          <a:p>
            <a:pPr marL="285750" indent="-285750">
              <a:buFont typeface="Arial" panose="020B0604020202020204" pitchFamily="34" charset="0"/>
              <a:buChar char="•"/>
            </a:pPr>
            <a:r>
              <a:rPr lang="en-US" dirty="0"/>
              <a:t>Fitness Enthusiasts</a:t>
            </a:r>
          </a:p>
          <a:p>
            <a:pPr marL="285750" indent="-285750">
              <a:buFont typeface="Arial" panose="020B0604020202020204" pitchFamily="34" charset="0"/>
              <a:buChar char="•"/>
            </a:pPr>
            <a:r>
              <a:rPr lang="en-US" dirty="0"/>
              <a:t>Casual Listeners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a:t>
            </a:fld>
            <a:endParaRPr lang="en-US" dirty="0"/>
          </a:p>
        </p:txBody>
      </p:sp>
      <p:pic>
        <p:nvPicPr>
          <p:cNvPr id="8" name="Audio 7">
            <a:hlinkClick r:id="" action="ppaction://media"/>
            <a:extLst>
              <a:ext uri="{FF2B5EF4-FFF2-40B4-BE49-F238E27FC236}">
                <a16:creationId xmlns:a16="http://schemas.microsoft.com/office/drawing/2014/main" id="{AAA368D6-54BE-9AEC-FFF3-B677C03272A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6372204"/>
      </p:ext>
    </p:extLst>
  </p:cSld>
  <p:clrMapOvr>
    <a:masterClrMapping/>
  </p:clrMapOvr>
  <mc:AlternateContent xmlns:mc="http://schemas.openxmlformats.org/markup-compatibility/2006">
    <mc:Choice xmlns:p14="http://schemas.microsoft.com/office/powerpoint/2010/main" Requires="p14">
      <p:transition spd="slow" p14:dur="2000" advTm="86588"/>
    </mc:Choice>
    <mc:Fallback>
      <p:transition spd="slow" advTm="86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002357"/>
          </a:xfrm>
        </p:spPr>
        <p:txBody>
          <a:bodyPr>
            <a:normAutofit fontScale="90000"/>
          </a:bodyPr>
          <a:lstStyle/>
          <a:p>
            <a:r>
              <a:rPr lang="en-US" dirty="0"/>
              <a:t>Introduction  cont.</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1" y="2120772"/>
            <a:ext cx="6597650" cy="4639174"/>
          </a:xfrm>
        </p:spPr>
        <p:txBody>
          <a:bodyPr vert="horz" lIns="91440" tIns="45720" rIns="91440" bIns="45720" rtlCol="0" anchor="t">
            <a:normAutofit fontScale="85000" lnSpcReduction="10000"/>
          </a:bodyPr>
          <a:lstStyle/>
          <a:p>
            <a:r>
              <a:rPr lang="en-US" dirty="0"/>
              <a:t>Business Goals:</a:t>
            </a:r>
          </a:p>
          <a:p>
            <a:pPr marL="285750" indent="-285750">
              <a:buFont typeface="Arial" panose="020B0604020202020204" pitchFamily="34" charset="0"/>
              <a:buChar char="•"/>
            </a:pPr>
            <a:r>
              <a:rPr lang="en-US" dirty="0"/>
              <a:t>Customer Satisfaction</a:t>
            </a:r>
          </a:p>
          <a:p>
            <a:pPr marL="285750" indent="-285750">
              <a:buFont typeface="Arial" panose="020B0604020202020204" pitchFamily="34" charset="0"/>
              <a:buChar char="•"/>
            </a:pPr>
            <a:r>
              <a:rPr lang="en-US" dirty="0"/>
              <a:t>Growth</a:t>
            </a:r>
          </a:p>
          <a:p>
            <a:r>
              <a:rPr lang="en-US" dirty="0"/>
              <a:t>The project solution is designed keeping the following NFR’s in mind:</a:t>
            </a:r>
          </a:p>
          <a:p>
            <a:pPr marL="285750" indent="-285750">
              <a:buFont typeface="Arial" panose="020B0604020202020204" pitchFamily="34" charset="0"/>
              <a:buChar char="•"/>
            </a:pPr>
            <a:r>
              <a:rPr lang="en-US" dirty="0"/>
              <a:t>Load Balancing</a:t>
            </a:r>
          </a:p>
          <a:p>
            <a:pPr marL="285750" indent="-285750">
              <a:buFont typeface="Arial" panose="020B0604020202020204" pitchFamily="34" charset="0"/>
              <a:buChar char="•"/>
            </a:pPr>
            <a:r>
              <a:rPr lang="en-US" dirty="0"/>
              <a:t>Database Optimization</a:t>
            </a:r>
          </a:p>
          <a:p>
            <a:pPr marL="285750" indent="-285750">
              <a:buFont typeface="Arial" panose="020B0604020202020204" pitchFamily="34" charset="0"/>
              <a:buChar char="•"/>
            </a:pPr>
            <a:r>
              <a:rPr lang="en-US" dirty="0"/>
              <a:t>Horizontal and Vertical Scaling</a:t>
            </a:r>
          </a:p>
          <a:p>
            <a:pPr marL="285750" indent="-285750">
              <a:buFont typeface="Arial" panose="020B0604020202020204" pitchFamily="34" charset="0"/>
              <a:buChar char="•"/>
            </a:pPr>
            <a:r>
              <a:rPr lang="en-US" dirty="0"/>
              <a:t>Encryption</a:t>
            </a:r>
          </a:p>
          <a:p>
            <a:pPr marL="285750" indent="-285750">
              <a:buFont typeface="Arial" panose="020B0604020202020204" pitchFamily="34" charset="0"/>
              <a:buChar char="•"/>
            </a:pPr>
            <a:r>
              <a:rPr lang="en-US" dirty="0"/>
              <a:t>Authentication</a:t>
            </a:r>
          </a:p>
          <a:p>
            <a:pPr marL="285750" indent="-285750">
              <a:buFont typeface="Arial" panose="020B0604020202020204" pitchFamily="34" charset="0"/>
              <a:buChar char="•"/>
            </a:pPr>
            <a:r>
              <a:rPr lang="en-US" dirty="0"/>
              <a:t>Containerization</a:t>
            </a:r>
          </a:p>
          <a:p>
            <a:pPr marL="285750" indent="-285750">
              <a:buFont typeface="Arial" panose="020B0604020202020204" pitchFamily="34" charset="0"/>
              <a:buChar char="•"/>
            </a:pPr>
            <a:r>
              <a:rPr lang="en-US" dirty="0"/>
              <a:t>Cross-Platform Compatibility</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8" name="Audio 7">
            <a:hlinkClick r:id="" action="ppaction://media"/>
            <a:extLst>
              <a:ext uri="{FF2B5EF4-FFF2-40B4-BE49-F238E27FC236}">
                <a16:creationId xmlns:a16="http://schemas.microsoft.com/office/drawing/2014/main" id="{E72BFB27-3A58-1496-9EDD-756A7E4C740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4561970"/>
      </p:ext>
    </p:extLst>
  </p:cSld>
  <p:clrMapOvr>
    <a:masterClrMapping/>
  </p:clrMapOvr>
  <mc:AlternateContent xmlns:mc="http://schemas.openxmlformats.org/markup-compatibility/2006">
    <mc:Choice xmlns:p14="http://schemas.microsoft.com/office/powerpoint/2010/main" Requires="p14">
      <p:transition spd="slow" p14:dur="2000" advTm="64979"/>
    </mc:Choice>
    <mc:Fallback>
      <p:transition spd="slow" advTm="64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Design Solution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r>
              <a:rPr lang="en-US" dirty="0"/>
              <a:t>UML Design Visuals</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8" name="Audio 7">
            <a:hlinkClick r:id="" action="ppaction://media"/>
            <a:extLst>
              <a:ext uri="{FF2B5EF4-FFF2-40B4-BE49-F238E27FC236}">
                <a16:creationId xmlns:a16="http://schemas.microsoft.com/office/drawing/2014/main" id="{E2CE3B90-8AC5-4B8D-D98B-8C30599852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3251909"/>
      </p:ext>
    </p:extLst>
  </p:cSld>
  <p:clrMapOvr>
    <a:masterClrMapping/>
  </p:clrMapOvr>
  <mc:AlternateContent xmlns:mc="http://schemas.openxmlformats.org/markup-compatibility/2006">
    <mc:Choice xmlns:p14="http://schemas.microsoft.com/office/powerpoint/2010/main" Requires="p14">
      <p:transition spd="slow" p14:dur="2000" advTm="6069"/>
    </mc:Choice>
    <mc:Fallback>
      <p:transition spd="slow" advTm="6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DF89-0036-B0AF-EAD6-9F644E4166CE}"/>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18B57B8-0226-D5F9-58F5-2F094BDFE837}"/>
              </a:ext>
            </a:extLst>
          </p:cNvPr>
          <p:cNvSpPr>
            <a:spLocks noGrp="1"/>
          </p:cNvSpPr>
          <p:nvPr>
            <p:ph sz="half" idx="14"/>
          </p:nvPr>
        </p:nvSpPr>
        <p:spPr/>
        <p:txBody>
          <a:bodyPr>
            <a:normAutofit fontScale="92500" lnSpcReduction="10000"/>
          </a:bodyPr>
          <a:lstStyle/>
          <a:p>
            <a:pPr marR="0">
              <a:lnSpc>
                <a:spcPct val="107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Build a recommendation engine for a music streaming service.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a:lnSpc>
                <a:spcPct val="11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Utilize machine learning and user data to recommend personalized content to users.</a:t>
            </a:r>
          </a:p>
          <a:p>
            <a:pPr marR="0">
              <a:lnSpc>
                <a:spcPct val="11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recommendation service will analyze user specific search, customization decisions, and feedback to identify predicable behavior and generate personalized content. </a:t>
            </a:r>
          </a:p>
          <a:p>
            <a:pPr marR="0">
              <a:lnSpc>
                <a:spcPct val="11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Recommendation Engine will also use existing data for the given user demographic (age, location, likes, provided feedback) and compare to others similar to the user to show recommended content.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9590E970-01C2-667B-CFF9-5EF58D71BA26}"/>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8" name="Audio 7">
            <a:hlinkClick r:id="" action="ppaction://media"/>
            <a:extLst>
              <a:ext uri="{FF2B5EF4-FFF2-40B4-BE49-F238E27FC236}">
                <a16:creationId xmlns:a16="http://schemas.microsoft.com/office/drawing/2014/main" id="{015F4B1F-9B73-359A-BE4E-D65616BA6D0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0788460"/>
      </p:ext>
    </p:extLst>
  </p:cSld>
  <p:clrMapOvr>
    <a:masterClrMapping/>
  </p:clrMapOvr>
  <mc:AlternateContent xmlns:mc="http://schemas.openxmlformats.org/markup-compatibility/2006">
    <mc:Choice xmlns:p14="http://schemas.microsoft.com/office/powerpoint/2010/main" Requires="p14">
      <p:transition spd="slow" p14:dur="2000" advTm="36248"/>
    </mc:Choice>
    <mc:Fallback>
      <p:transition spd="slow" advTm="36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32B6-6427-EF71-64EC-301BFF87E728}"/>
              </a:ext>
            </a:extLst>
          </p:cNvPr>
          <p:cNvSpPr>
            <a:spLocks noGrp="1"/>
          </p:cNvSpPr>
          <p:nvPr>
            <p:ph type="title"/>
          </p:nvPr>
        </p:nvSpPr>
        <p:spPr/>
        <p:txBody>
          <a:bodyPr/>
          <a:lstStyle/>
          <a:p>
            <a:r>
              <a:rPr lang="en-US" dirty="0"/>
              <a:t>Use Case Diagram </a:t>
            </a:r>
          </a:p>
        </p:txBody>
      </p:sp>
      <p:sp>
        <p:nvSpPr>
          <p:cNvPr id="3" name="Text Placeholder 2">
            <a:extLst>
              <a:ext uri="{FF2B5EF4-FFF2-40B4-BE49-F238E27FC236}">
                <a16:creationId xmlns:a16="http://schemas.microsoft.com/office/drawing/2014/main" id="{B78DEFA2-5980-53E9-093E-E3024E42DE8A}"/>
              </a:ext>
            </a:extLst>
          </p:cNvPr>
          <p:cNvSpPr>
            <a:spLocks noGrp="1"/>
          </p:cNvSpPr>
          <p:nvPr>
            <p:ph type="body" sz="quarter" idx="13"/>
          </p:nvPr>
        </p:nvSpPr>
        <p:spPr>
          <a:xfrm>
            <a:off x="761999" y="1471749"/>
            <a:ext cx="4585063" cy="4682989"/>
          </a:xfrm>
        </p:spPr>
        <p:txBody>
          <a:bodyPr>
            <a:normAutofit lnSpcReduction="10000"/>
          </a:bodyPr>
          <a:lstStyle/>
          <a:p>
            <a:pPr marL="0" indent="0">
              <a:buNone/>
            </a:pPr>
            <a:r>
              <a:rPr lang="en-US" dirty="0"/>
              <a:t>Figure 1 demonstrates the visual representation of the system’s actors (primary, secondary and offstage) and their interaction with the chosen use cases.</a:t>
            </a:r>
          </a:p>
          <a:p>
            <a:pPr marL="0" indent="0">
              <a:buNone/>
            </a:pPr>
            <a:r>
              <a:rPr lang="en-US" dirty="0"/>
              <a:t>Primary Actors: User, Recommendation Engine</a:t>
            </a:r>
          </a:p>
          <a:p>
            <a:pPr marL="0" indent="0">
              <a:buNone/>
            </a:pPr>
            <a:r>
              <a:rPr lang="en-US" dirty="0"/>
              <a:t>Secondary: Other user, Algorithms, Database</a:t>
            </a:r>
          </a:p>
          <a:p>
            <a:pPr marL="342900" indent="-342900">
              <a:buFont typeface="+mj-lt"/>
              <a:buAutoNum type="arabicPeriod"/>
            </a:pPr>
            <a:r>
              <a:rPr lang="en-US" dirty="0"/>
              <a:t>Generate Playlist</a:t>
            </a:r>
          </a:p>
          <a:p>
            <a:pPr marL="342900" indent="-342900">
              <a:buFont typeface="+mj-lt"/>
              <a:buAutoNum type="arabicPeriod"/>
            </a:pPr>
            <a:r>
              <a:rPr lang="en-US" dirty="0"/>
              <a:t>Display Top Content</a:t>
            </a:r>
          </a:p>
          <a:p>
            <a:pPr marL="342900" indent="-342900">
              <a:buFont typeface="+mj-lt"/>
              <a:buAutoNum type="arabicPeriod"/>
            </a:pPr>
            <a:r>
              <a:rPr lang="en-US" dirty="0"/>
              <a:t>Search for Songs</a:t>
            </a:r>
          </a:p>
          <a:p>
            <a:pPr marL="342900" indent="-342900">
              <a:buFont typeface="+mj-lt"/>
              <a:buAutoNum type="arabicPeriod"/>
            </a:pPr>
            <a:r>
              <a:rPr lang="en-US" dirty="0"/>
              <a:t>Display New Artists</a:t>
            </a:r>
          </a:p>
          <a:p>
            <a:pPr marL="342900" indent="-342900">
              <a:buFont typeface="+mj-lt"/>
              <a:buAutoNum type="arabicPeriod"/>
            </a:pPr>
            <a:r>
              <a:rPr lang="en-US" dirty="0"/>
              <a:t>Show What Others are Listening</a:t>
            </a:r>
          </a:p>
        </p:txBody>
      </p:sp>
      <p:sp>
        <p:nvSpPr>
          <p:cNvPr id="5" name="Slide Number Placeholder 4">
            <a:extLst>
              <a:ext uri="{FF2B5EF4-FFF2-40B4-BE49-F238E27FC236}">
                <a16:creationId xmlns:a16="http://schemas.microsoft.com/office/drawing/2014/main" id="{3C3FA118-2C37-5E56-87EF-9220DB77EC1B}"/>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6" name="Picture 5" descr="A diagram of a service system&#10;&#10;Description automatically generated">
            <a:extLst>
              <a:ext uri="{FF2B5EF4-FFF2-40B4-BE49-F238E27FC236}">
                <a16:creationId xmlns:a16="http://schemas.microsoft.com/office/drawing/2014/main" id="{03A198CA-63F9-EAC7-5723-95DC913F1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4215" y="1471749"/>
            <a:ext cx="6081159" cy="4584908"/>
          </a:xfrm>
          <a:prstGeom prst="rect">
            <a:avLst/>
          </a:prstGeom>
        </p:spPr>
      </p:pic>
      <p:sp>
        <p:nvSpPr>
          <p:cNvPr id="7" name="TextBox 6">
            <a:extLst>
              <a:ext uri="{FF2B5EF4-FFF2-40B4-BE49-F238E27FC236}">
                <a16:creationId xmlns:a16="http://schemas.microsoft.com/office/drawing/2014/main" id="{4063F73D-3679-2714-E2ED-ADBA85969AE9}"/>
              </a:ext>
            </a:extLst>
          </p:cNvPr>
          <p:cNvSpPr txBox="1"/>
          <p:nvPr/>
        </p:nvSpPr>
        <p:spPr>
          <a:xfrm>
            <a:off x="7277771" y="6000849"/>
            <a:ext cx="2753252" cy="307777"/>
          </a:xfrm>
          <a:prstGeom prst="rect">
            <a:avLst/>
          </a:prstGeom>
          <a:noFill/>
        </p:spPr>
        <p:txBody>
          <a:bodyPr wrap="square" rtlCol="0">
            <a:spAutoFit/>
          </a:bodyPr>
          <a:lstStyle/>
          <a:p>
            <a:r>
              <a:rPr lang="en-US" sz="1400" dirty="0"/>
              <a:t>Figure 1. Use Case Diagram</a:t>
            </a:r>
          </a:p>
        </p:txBody>
      </p:sp>
      <p:pic>
        <p:nvPicPr>
          <p:cNvPr id="10" name="Audio 9">
            <a:hlinkClick r:id="" action="ppaction://media"/>
            <a:extLst>
              <a:ext uri="{FF2B5EF4-FFF2-40B4-BE49-F238E27FC236}">
                <a16:creationId xmlns:a16="http://schemas.microsoft.com/office/drawing/2014/main" id="{A853C3AF-7207-7332-4967-11F2BD646D7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88082055"/>
      </p:ext>
    </p:extLst>
  </p:cSld>
  <p:clrMapOvr>
    <a:masterClrMapping/>
  </p:clrMapOvr>
  <mc:AlternateContent xmlns:mc="http://schemas.openxmlformats.org/markup-compatibility/2006">
    <mc:Choice xmlns:p14="http://schemas.microsoft.com/office/powerpoint/2010/main" Requires="p14">
      <p:transition spd="slow" p14:dur="2000" advTm="53269"/>
    </mc:Choice>
    <mc:Fallback>
      <p:transition spd="slow" advTm="53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32B6-6427-EF71-64EC-301BFF87E728}"/>
              </a:ext>
            </a:extLst>
          </p:cNvPr>
          <p:cNvSpPr>
            <a:spLocks noGrp="1"/>
          </p:cNvSpPr>
          <p:nvPr>
            <p:ph type="title"/>
          </p:nvPr>
        </p:nvSpPr>
        <p:spPr/>
        <p:txBody>
          <a:bodyPr/>
          <a:lstStyle/>
          <a:p>
            <a:r>
              <a:rPr lang="en-US" dirty="0"/>
              <a:t>SDD diagram</a:t>
            </a:r>
          </a:p>
        </p:txBody>
      </p:sp>
      <p:sp>
        <p:nvSpPr>
          <p:cNvPr id="3" name="Text Placeholder 2">
            <a:extLst>
              <a:ext uri="{FF2B5EF4-FFF2-40B4-BE49-F238E27FC236}">
                <a16:creationId xmlns:a16="http://schemas.microsoft.com/office/drawing/2014/main" id="{B78DEFA2-5980-53E9-093E-E3024E42DE8A}"/>
              </a:ext>
            </a:extLst>
          </p:cNvPr>
          <p:cNvSpPr>
            <a:spLocks noGrp="1"/>
          </p:cNvSpPr>
          <p:nvPr>
            <p:ph type="body" sz="quarter" idx="13"/>
          </p:nvPr>
        </p:nvSpPr>
        <p:spPr>
          <a:xfrm>
            <a:off x="761999" y="1471749"/>
            <a:ext cx="4585063" cy="4682989"/>
          </a:xfrm>
        </p:spPr>
        <p:txBody>
          <a:bodyPr>
            <a:normAutofit lnSpcReduction="10000"/>
          </a:bodyPr>
          <a:lstStyle/>
          <a:p>
            <a:pPr marL="0" marR="0" indent="0">
              <a:lnSpc>
                <a:spcPct val="107000"/>
              </a:lnSpc>
              <a:spcBef>
                <a:spcPts val="0"/>
              </a:spcBef>
              <a:spcAft>
                <a:spcPts val="800"/>
              </a:spcAft>
              <a:buNone/>
            </a:pPr>
            <a:r>
              <a:rPr lang="en-US" dirty="0"/>
              <a:t>Figure 2 demonstrates the system sequence diagram that is applicable to all use cases. </a:t>
            </a:r>
            <a:r>
              <a:rPr lang="en-US" sz="1800" dirty="0">
                <a:effectLst/>
                <a:latin typeface="Avenir Next LT Pro (Body)"/>
                <a:ea typeface="Calibri" panose="020F0502020204030204" pitchFamily="34" charset="0"/>
                <a:cs typeface="Times New Roman" panose="02020603050405020304" pitchFamily="18" charset="0"/>
              </a:rPr>
              <a:t>It is a very high-level diagram showing basic interaction between the actors to the system. </a:t>
            </a:r>
          </a:p>
          <a:p>
            <a:pPr marL="0" marR="0" indent="0">
              <a:lnSpc>
                <a:spcPct val="107000"/>
              </a:lnSpc>
              <a:spcBef>
                <a:spcPts val="0"/>
              </a:spcBef>
              <a:spcAft>
                <a:spcPts val="800"/>
              </a:spcAft>
              <a:buNone/>
            </a:pPr>
            <a:r>
              <a:rPr lang="en-US" sz="1800" dirty="0">
                <a:effectLst/>
                <a:latin typeface="Avenir Next LT Pro (Body)"/>
                <a:ea typeface="Calibri" panose="020F0502020204030204" pitchFamily="34" charset="0"/>
                <a:cs typeface="Times New Roman" panose="02020603050405020304" pitchFamily="18" charset="0"/>
              </a:rPr>
              <a:t>The generic sequence follows:</a:t>
            </a:r>
          </a:p>
          <a:p>
            <a:pPr marL="342900" marR="0" lvl="0" indent="-342900">
              <a:lnSpc>
                <a:spcPct val="107000"/>
              </a:lnSpc>
              <a:spcBef>
                <a:spcPts val="0"/>
              </a:spcBef>
              <a:spcAft>
                <a:spcPts val="0"/>
              </a:spcAft>
              <a:buFont typeface="Times New Roman" panose="02020603050405020304" pitchFamily="18" charset="0"/>
              <a:buAutoNum type="arabicPeriod"/>
            </a:pPr>
            <a:r>
              <a:rPr lang="en-US" sz="1800" dirty="0">
                <a:effectLst/>
                <a:latin typeface="Avenir Next LT Pro (Body)"/>
                <a:ea typeface="Calibri" panose="020F0502020204030204" pitchFamily="34" charset="0"/>
                <a:cs typeface="Times New Roman" panose="02020603050405020304" pitchFamily="18" charset="0"/>
              </a:rPr>
              <a:t>User takes action.</a:t>
            </a:r>
          </a:p>
          <a:p>
            <a:pPr marL="342900" marR="0" lvl="0" indent="-342900">
              <a:lnSpc>
                <a:spcPct val="107000"/>
              </a:lnSpc>
              <a:spcBef>
                <a:spcPts val="0"/>
              </a:spcBef>
              <a:spcAft>
                <a:spcPts val="0"/>
              </a:spcAft>
              <a:buFont typeface="Times New Roman" panose="02020603050405020304" pitchFamily="18" charset="0"/>
              <a:buAutoNum type="arabicPeriod"/>
            </a:pPr>
            <a:r>
              <a:rPr lang="en-US" sz="1800" dirty="0">
                <a:effectLst/>
                <a:latin typeface="Avenir Next LT Pro (Body)"/>
                <a:ea typeface="Calibri" panose="020F0502020204030204" pitchFamily="34" charset="0"/>
                <a:cs typeface="Times New Roman" panose="02020603050405020304" pitchFamily="18" charset="0"/>
              </a:rPr>
              <a:t>System is triggered to act and communicates with the Recommendation Engine.</a:t>
            </a:r>
          </a:p>
          <a:p>
            <a:pPr marL="342900" marR="0" lvl="0" indent="-342900">
              <a:lnSpc>
                <a:spcPct val="107000"/>
              </a:lnSpc>
              <a:spcBef>
                <a:spcPts val="0"/>
              </a:spcBef>
              <a:spcAft>
                <a:spcPts val="0"/>
              </a:spcAft>
              <a:buFont typeface="Times New Roman" panose="02020603050405020304" pitchFamily="18" charset="0"/>
              <a:buAutoNum type="arabicPeriod"/>
            </a:pPr>
            <a:r>
              <a:rPr lang="en-US" sz="1800" dirty="0">
                <a:effectLst/>
                <a:latin typeface="Avenir Next LT Pro (Body)"/>
                <a:ea typeface="Calibri" panose="020F0502020204030204" pitchFamily="34" charset="0"/>
                <a:cs typeface="Times New Roman" panose="02020603050405020304" pitchFamily="18" charset="0"/>
              </a:rPr>
              <a:t>Recommendation engine extracts data from Database and feeds it to the Algorithm.</a:t>
            </a:r>
          </a:p>
          <a:p>
            <a:pPr marL="342900" marR="0" lvl="0" indent="-342900">
              <a:lnSpc>
                <a:spcPct val="107000"/>
              </a:lnSpc>
              <a:spcBef>
                <a:spcPts val="0"/>
              </a:spcBef>
              <a:spcAft>
                <a:spcPts val="0"/>
              </a:spcAft>
              <a:buFont typeface="Times New Roman" panose="02020603050405020304" pitchFamily="18" charset="0"/>
              <a:buAutoNum type="arabicPeriod"/>
            </a:pPr>
            <a:r>
              <a:rPr lang="en-US" sz="1800" dirty="0">
                <a:effectLst/>
                <a:latin typeface="Avenir Next LT Pro (Body)"/>
                <a:ea typeface="Calibri" panose="020F0502020204030204" pitchFamily="34" charset="0"/>
                <a:cs typeface="Times New Roman" panose="02020603050405020304" pitchFamily="18" charset="0"/>
              </a:rPr>
              <a:t>The algorithm generates the personalized list.</a:t>
            </a:r>
          </a:p>
          <a:p>
            <a:pPr marL="342900" marR="0" lvl="0" indent="-342900">
              <a:lnSpc>
                <a:spcPct val="107000"/>
              </a:lnSpc>
              <a:spcBef>
                <a:spcPts val="0"/>
              </a:spcBef>
              <a:spcAft>
                <a:spcPts val="800"/>
              </a:spcAft>
              <a:buFont typeface="Times New Roman" panose="02020603050405020304" pitchFamily="18" charset="0"/>
              <a:buAutoNum type="arabicPeriod"/>
            </a:pPr>
            <a:r>
              <a:rPr lang="en-US" sz="1800" dirty="0">
                <a:effectLst/>
                <a:latin typeface="Avenir Next LT Pro (Body)"/>
                <a:ea typeface="Calibri" panose="020F0502020204030204" pitchFamily="34" charset="0"/>
                <a:cs typeface="Times New Roman" panose="02020603050405020304" pitchFamily="18" charset="0"/>
              </a:rPr>
              <a:t>List is displayed to the user.</a:t>
            </a:r>
          </a:p>
          <a:p>
            <a:pPr marL="0" indent="0">
              <a:buNone/>
            </a:pPr>
            <a:endParaRPr lang="en-US" dirty="0"/>
          </a:p>
        </p:txBody>
      </p:sp>
      <p:sp>
        <p:nvSpPr>
          <p:cNvPr id="5" name="Slide Number Placeholder 4">
            <a:extLst>
              <a:ext uri="{FF2B5EF4-FFF2-40B4-BE49-F238E27FC236}">
                <a16:creationId xmlns:a16="http://schemas.microsoft.com/office/drawing/2014/main" id="{3C3FA118-2C37-5E56-87EF-9220DB77EC1B}"/>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7" name="TextBox 6">
            <a:extLst>
              <a:ext uri="{FF2B5EF4-FFF2-40B4-BE49-F238E27FC236}">
                <a16:creationId xmlns:a16="http://schemas.microsoft.com/office/drawing/2014/main" id="{4063F73D-3679-2714-E2ED-ADBA85969AE9}"/>
              </a:ext>
            </a:extLst>
          </p:cNvPr>
          <p:cNvSpPr txBox="1"/>
          <p:nvPr/>
        </p:nvSpPr>
        <p:spPr>
          <a:xfrm>
            <a:off x="7374492" y="5482803"/>
            <a:ext cx="2214046" cy="307777"/>
          </a:xfrm>
          <a:prstGeom prst="rect">
            <a:avLst/>
          </a:prstGeom>
          <a:noFill/>
        </p:spPr>
        <p:txBody>
          <a:bodyPr wrap="square" rtlCol="0">
            <a:spAutoFit/>
          </a:bodyPr>
          <a:lstStyle/>
          <a:p>
            <a:r>
              <a:rPr lang="en-US" sz="1400" dirty="0"/>
              <a:t>Figure 2. Generic SDD.</a:t>
            </a:r>
          </a:p>
        </p:txBody>
      </p:sp>
      <p:pic>
        <p:nvPicPr>
          <p:cNvPr id="4" name="Picture 3" descr="A diagram of a company&#10;&#10;Description automatically generated">
            <a:extLst>
              <a:ext uri="{FF2B5EF4-FFF2-40B4-BE49-F238E27FC236}">
                <a16:creationId xmlns:a16="http://schemas.microsoft.com/office/drawing/2014/main" id="{5E50E07B-B0AE-C886-4E7F-F82D7272A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655" y="2148908"/>
            <a:ext cx="5887720" cy="3328670"/>
          </a:xfrm>
          <a:prstGeom prst="rect">
            <a:avLst/>
          </a:prstGeom>
        </p:spPr>
      </p:pic>
      <p:pic>
        <p:nvPicPr>
          <p:cNvPr id="10" name="Audio 9">
            <a:hlinkClick r:id="" action="ppaction://media"/>
            <a:extLst>
              <a:ext uri="{FF2B5EF4-FFF2-40B4-BE49-F238E27FC236}">
                <a16:creationId xmlns:a16="http://schemas.microsoft.com/office/drawing/2014/main" id="{F9BF0883-1CCF-060D-5901-414F55E096E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2693478"/>
      </p:ext>
    </p:extLst>
  </p:cSld>
  <p:clrMapOvr>
    <a:masterClrMapping/>
  </p:clrMapOvr>
  <mc:AlternateContent xmlns:mc="http://schemas.openxmlformats.org/markup-compatibility/2006">
    <mc:Choice xmlns:p14="http://schemas.microsoft.com/office/powerpoint/2010/main" Requires="p14">
      <p:transition spd="slow" p14:dur="2000" advTm="50859"/>
    </mc:Choice>
    <mc:Fallback>
      <p:transition spd="slow" advTm="50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802059"/>
          </a:xfrm>
        </p:spPr>
        <p:txBody>
          <a:bodyPr/>
          <a:lstStyle/>
          <a:p>
            <a:r>
              <a:rPr lang="en-US" dirty="0"/>
              <a:t>Domain Model</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5" name="Picture 4" descr="A diagram of a software company&#10;&#10;Description automatically generated with medium confidence">
            <a:extLst>
              <a:ext uri="{FF2B5EF4-FFF2-40B4-BE49-F238E27FC236}">
                <a16:creationId xmlns:a16="http://schemas.microsoft.com/office/drawing/2014/main" id="{B44DC250-777F-ABE6-DAC0-C17C88388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36" y="1698171"/>
            <a:ext cx="9389288" cy="4425015"/>
          </a:xfrm>
          <a:prstGeom prst="rect">
            <a:avLst/>
          </a:prstGeom>
        </p:spPr>
      </p:pic>
      <p:sp>
        <p:nvSpPr>
          <p:cNvPr id="9" name="TextBox 8">
            <a:extLst>
              <a:ext uri="{FF2B5EF4-FFF2-40B4-BE49-F238E27FC236}">
                <a16:creationId xmlns:a16="http://schemas.microsoft.com/office/drawing/2014/main" id="{7B36A9B8-05A2-E3CD-01EE-A9E3AE17A184}"/>
              </a:ext>
            </a:extLst>
          </p:cNvPr>
          <p:cNvSpPr txBox="1"/>
          <p:nvPr/>
        </p:nvSpPr>
        <p:spPr>
          <a:xfrm>
            <a:off x="4376248" y="6123186"/>
            <a:ext cx="2468063" cy="307777"/>
          </a:xfrm>
          <a:prstGeom prst="rect">
            <a:avLst/>
          </a:prstGeom>
          <a:noFill/>
        </p:spPr>
        <p:txBody>
          <a:bodyPr wrap="square" rtlCol="0">
            <a:spAutoFit/>
          </a:bodyPr>
          <a:lstStyle/>
          <a:p>
            <a:r>
              <a:rPr lang="en-US" sz="1400" dirty="0"/>
              <a:t>Figure 3. Domain Model.</a:t>
            </a:r>
          </a:p>
        </p:txBody>
      </p:sp>
      <p:pic>
        <p:nvPicPr>
          <p:cNvPr id="8" name="Audio 7">
            <a:hlinkClick r:id="" action="ppaction://media"/>
            <a:extLst>
              <a:ext uri="{FF2B5EF4-FFF2-40B4-BE49-F238E27FC236}">
                <a16:creationId xmlns:a16="http://schemas.microsoft.com/office/drawing/2014/main" id="{4654268E-00DC-7CD9-A410-56230DAC58E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3831943"/>
      </p:ext>
    </p:extLst>
  </p:cSld>
  <p:clrMapOvr>
    <a:masterClrMapping/>
  </p:clrMapOvr>
  <mc:AlternateContent xmlns:mc="http://schemas.openxmlformats.org/markup-compatibility/2006">
    <mc:Choice xmlns:p14="http://schemas.microsoft.com/office/powerpoint/2010/main" Requires="p14">
      <p:transition spd="slow" p14:dur="2000" advTm="96023"/>
    </mc:Choice>
    <mc:Fallback>
      <p:transition spd="slow" advTm="96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cd892cb-fb09-4f98-8497-4c1e75b0d35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46511CE0319F5468089E117F6023E3D" ma:contentTypeVersion="14" ma:contentTypeDescription="Create a new document." ma:contentTypeScope="" ma:versionID="4c82748a12fbe341592bb6d7164a349f">
  <xsd:schema xmlns:xsd="http://www.w3.org/2001/XMLSchema" xmlns:xs="http://www.w3.org/2001/XMLSchema" xmlns:p="http://schemas.microsoft.com/office/2006/metadata/properties" xmlns:ns3="ecd892cb-fb09-4f98-8497-4c1e75b0d353" xmlns:ns4="8c3a138e-fd49-4e74-bfa9-8bcaa87d2180" targetNamespace="http://schemas.microsoft.com/office/2006/metadata/properties" ma:root="true" ma:fieldsID="87a0c71e67a96c8a1b52cf9fade2e909" ns3:_="" ns4:_="">
    <xsd:import namespace="ecd892cb-fb09-4f98-8497-4c1e75b0d353"/>
    <xsd:import namespace="8c3a138e-fd49-4e74-bfa9-8bcaa87d2180"/>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892cb-fb09-4f98-8497-4c1e75b0d353"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c3a138e-fd49-4e74-bfa9-8bcaa87d2180"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documentManagement/types"/>
    <ds:schemaRef ds:uri="ecd892cb-fb09-4f98-8497-4c1e75b0d353"/>
    <ds:schemaRef ds:uri="http://schemas.microsoft.com/office/infopath/2007/PartnerControls"/>
    <ds:schemaRef ds:uri="http://purl.org/dc/elements/1.1/"/>
    <ds:schemaRef ds:uri="http://purl.org/dc/terms/"/>
    <ds:schemaRef ds:uri="http://schemas.openxmlformats.org/package/2006/metadata/core-properties"/>
    <ds:schemaRef ds:uri="http://schemas.microsoft.com/office/2006/metadata/properties"/>
    <ds:schemaRef ds:uri="8c3a138e-fd49-4e74-bfa9-8bcaa87d2180"/>
    <ds:schemaRef ds:uri="http://www.w3.org/XML/1998/namespace"/>
    <ds:schemaRef ds:uri="http://purl.org/dc/dcmityp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51DB103C-B30D-4663-ADF3-6C8B8858C7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d892cb-fb09-4f98-8497-4c1e75b0d353"/>
    <ds:schemaRef ds:uri="8c3a138e-fd49-4e74-bfa9-8bcaa87d21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{1D174C41-F311-4BD6-BE11-1DCF9D82EBD4}tf33968143_win32</Template>
  <TotalTime>2487</TotalTime>
  <Words>1293</Words>
  <Application>Microsoft Office PowerPoint</Application>
  <PresentationFormat>Widescreen</PresentationFormat>
  <Paragraphs>231</Paragraphs>
  <Slides>23</Slides>
  <Notes>14</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Avenir Next LT Pro</vt:lpstr>
      <vt:lpstr>Avenir Next LT Pro (Body)</vt:lpstr>
      <vt:lpstr>Calibri</vt:lpstr>
      <vt:lpstr>Symbol</vt:lpstr>
      <vt:lpstr>Times New Roman</vt:lpstr>
      <vt:lpstr>Custom</vt:lpstr>
      <vt:lpstr>SWENG 837  Course Project Student: juliane Alvarado salgado</vt:lpstr>
      <vt:lpstr>Agenda</vt:lpstr>
      <vt:lpstr>Introduction</vt:lpstr>
      <vt:lpstr>Introduction  cont.</vt:lpstr>
      <vt:lpstr>Design Solution</vt:lpstr>
      <vt:lpstr>Problem Statement</vt:lpstr>
      <vt:lpstr>Use Case Diagram </vt:lpstr>
      <vt:lpstr>SDD diagram</vt:lpstr>
      <vt:lpstr>Domain Model</vt:lpstr>
      <vt:lpstr>SDD diagram – SOC1</vt:lpstr>
      <vt:lpstr>SDD diagram – SOC2</vt:lpstr>
      <vt:lpstr>SDD diagram – SOC3</vt:lpstr>
      <vt:lpstr>SDD diagram – SOC4</vt:lpstr>
      <vt:lpstr>SDD diagram – SOC5</vt:lpstr>
      <vt:lpstr>Class Diagram</vt:lpstr>
      <vt:lpstr>State diagram​</vt:lpstr>
      <vt:lpstr>Activity diagram</vt:lpstr>
      <vt:lpstr>Component Diagram</vt:lpstr>
      <vt:lpstr>Deployment Diagram</vt:lpstr>
      <vt:lpstr>Architecture pattern​</vt:lpstr>
      <vt:lpstr>Design principles &amp; patterns</vt:lpstr>
      <vt:lpstr>Conclusion and 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SWENG 837  Course Project Student: juliane Alvarado salgado</dc:title>
  <dc:creator>Alvarado Salgado, Juliane P (US)</dc:creator>
  <cp:lastModifiedBy>juliane alvarado</cp:lastModifiedBy>
  <cp:revision>1</cp:revision>
  <dcterms:created xsi:type="dcterms:W3CDTF">2024-04-23T15:58:04Z</dcterms:created>
  <dcterms:modified xsi:type="dcterms:W3CDTF">2024-04-26T13:01:30Z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0x010100246511CE0319F5468089E117F6023E3D</vt:lpwstr>
  </property>
  <property fmtid="{D5CDD505-2E9C-101B-9397-08002B2CF9AE}" pid="3" name="MSIP_Label_502bc7c3-f152-4da1-98bd-f7a1bebdf752_Enabled">
    <vt:lpwstr>true</vt:lpwstr>
  </property>
  <property fmtid="{D5CDD505-2E9C-101B-9397-08002B2CF9AE}" pid="4" name="MSIP_Label_502bc7c3-f152-4da1-98bd-f7a1bebdf752_SetDate">
    <vt:lpwstr>2024-04-23T16:07:14Z</vt:lpwstr>
  </property>
  <property fmtid="{D5CDD505-2E9C-101B-9397-08002B2CF9AE}" pid="5" name="MSIP_Label_502bc7c3-f152-4da1-98bd-f7a1bebdf752_Method">
    <vt:lpwstr>Privileged</vt:lpwstr>
  </property>
  <property fmtid="{D5CDD505-2E9C-101B-9397-08002B2CF9AE}" pid="6" name="MSIP_Label_502bc7c3-f152-4da1-98bd-f7a1bebdf752_Name">
    <vt:lpwstr>Unrestricted</vt:lpwstr>
  </property>
  <property fmtid="{D5CDD505-2E9C-101B-9397-08002B2CF9AE}" pid="7" name="MSIP_Label_502bc7c3-f152-4da1-98bd-f7a1bebdf752_SiteId">
    <vt:lpwstr>b18f006c-b0fc-467d-b23a-a35b5695b5dc</vt:lpwstr>
  </property>
  <property fmtid="{D5CDD505-2E9C-101B-9397-08002B2CF9AE}" pid="8" name="MSIP_Label_502bc7c3-f152-4da1-98bd-f7a1bebdf752_ActionId">
    <vt:lpwstr>c3abb6ab-606d-4a37-b1eb-597f8c34ea60</vt:lpwstr>
  </property>
  <property fmtid="{D5CDD505-2E9C-101B-9397-08002B2CF9AE}" pid="9" name="MSIP_Label_502bc7c3-f152-4da1-98bd-f7a1bebdf752_ContentBits">
    <vt:lpwstr>0</vt:lpwstr>
  </property>
</Properties>
</file>